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9"/>
  </p:notesMasterIdLst>
  <p:sldIdLst>
    <p:sldId id="256" r:id="rId2"/>
    <p:sldId id="278" r:id="rId3"/>
    <p:sldId id="264" r:id="rId4"/>
    <p:sldId id="263" r:id="rId5"/>
    <p:sldId id="272" r:id="rId6"/>
    <p:sldId id="258" r:id="rId7"/>
    <p:sldId id="273" r:id="rId8"/>
    <p:sldId id="266" r:id="rId9"/>
    <p:sldId id="269" r:id="rId10"/>
    <p:sldId id="274" r:id="rId11"/>
    <p:sldId id="268" r:id="rId12"/>
    <p:sldId id="275" r:id="rId13"/>
    <p:sldId id="277" r:id="rId14"/>
    <p:sldId id="276" r:id="rId15"/>
    <p:sldId id="260" r:id="rId16"/>
    <p:sldId id="270" r:id="rId17"/>
    <p:sldId id="265" r:id="rId18"/>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0E08"/>
    <a:srgbClr val="051207"/>
    <a:srgbClr val="F2CBF9"/>
    <a:srgbClr val="F4E3D0"/>
    <a:srgbClr val="2876DD"/>
    <a:srgbClr val="E1B27F"/>
    <a:srgbClr val="F6E8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EA9597-1E46-4E73-A644-4C0F9908D8AF}" v="228" dt="2024-12-08T08:47:56.1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9" autoAdjust="0"/>
    <p:restoredTop sz="86892" autoAdjust="0"/>
  </p:normalViewPr>
  <p:slideViewPr>
    <p:cSldViewPr snapToGrid="0">
      <p:cViewPr varScale="1">
        <p:scale>
          <a:sx n="134" d="100"/>
          <a:sy n="134" d="100"/>
        </p:scale>
        <p:origin x="1110" y="12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u Karttunen" userId="S::saku21000@student.hamk.fi::15847ecc-2d6e-4123-95e2-34af45cbf349" providerId="AD" clId="Web-{92894089-7297-5A45-D437-846D8D4044DA}"/>
    <pc:docChg chg="modSld addMainMaster delMainMaster">
      <pc:chgData name="Saku Karttunen" userId="S::saku21000@student.hamk.fi::15847ecc-2d6e-4123-95e2-34af45cbf349" providerId="AD" clId="Web-{92894089-7297-5A45-D437-846D8D4044DA}" dt="2024-12-06T06:26:23.536" v="44"/>
      <pc:docMkLst>
        <pc:docMk/>
      </pc:docMkLst>
      <pc:sldChg chg="modSp mod modClrScheme chgLayout">
        <pc:chgData name="Saku Karttunen" userId="S::saku21000@student.hamk.fi::15847ecc-2d6e-4123-95e2-34af45cbf349" providerId="AD" clId="Web-{92894089-7297-5A45-D437-846D8D4044DA}" dt="2024-12-06T06:26:23.536" v="44"/>
        <pc:sldMkLst>
          <pc:docMk/>
          <pc:sldMk cId="782385677" sldId="256"/>
        </pc:sldMkLst>
        <pc:spChg chg="mod ord">
          <ac:chgData name="Saku Karttunen" userId="S::saku21000@student.hamk.fi::15847ecc-2d6e-4123-95e2-34af45cbf349" providerId="AD" clId="Web-{92894089-7297-5A45-D437-846D8D4044DA}" dt="2024-12-06T06:26:23.536" v="44"/>
          <ac:spMkLst>
            <pc:docMk/>
            <pc:sldMk cId="782385677" sldId="256"/>
            <ac:spMk id="2" creationId="{00000000-0000-0000-0000-000000000000}"/>
          </ac:spMkLst>
        </pc:spChg>
        <pc:spChg chg="mod ord">
          <ac:chgData name="Saku Karttunen" userId="S::saku21000@student.hamk.fi::15847ecc-2d6e-4123-95e2-34af45cbf349" providerId="AD" clId="Web-{92894089-7297-5A45-D437-846D8D4044DA}" dt="2024-12-06T06:26:23.536" v="44"/>
          <ac:spMkLst>
            <pc:docMk/>
            <pc:sldMk cId="782385677" sldId="256"/>
            <ac:spMk id="3" creationId="{00000000-0000-0000-0000-000000000000}"/>
          </ac:spMkLst>
        </pc:spChg>
      </pc:sldChg>
      <pc:sldMasterChg chg="add del addSldLayout delSldLayout">
        <pc:chgData name="Saku Karttunen" userId="S::saku21000@student.hamk.fi::15847ecc-2d6e-4123-95e2-34af45cbf349" providerId="AD" clId="Web-{92894089-7297-5A45-D437-846D8D4044DA}" dt="2024-12-06T06:26:17.395" v="41"/>
        <pc:sldMasterMkLst>
          <pc:docMk/>
          <pc:sldMasterMk cId="1034520112" sldId="2147483648"/>
        </pc:sldMasterMkLst>
        <pc:sldLayoutChg chg="add del">
          <pc:chgData name="Saku Karttunen" userId="S::saku21000@student.hamk.fi::15847ecc-2d6e-4123-95e2-34af45cbf349" providerId="AD" clId="Web-{92894089-7297-5A45-D437-846D8D4044DA}" dt="2024-12-06T06:26:17.395" v="41"/>
          <pc:sldLayoutMkLst>
            <pc:docMk/>
            <pc:sldMasterMk cId="1034520112" sldId="2147483648"/>
            <pc:sldLayoutMk cId="2822443542" sldId="2147483649"/>
          </pc:sldLayoutMkLst>
        </pc:sldLayoutChg>
        <pc:sldLayoutChg chg="add del">
          <pc:chgData name="Saku Karttunen" userId="S::saku21000@student.hamk.fi::15847ecc-2d6e-4123-95e2-34af45cbf349" providerId="AD" clId="Web-{92894089-7297-5A45-D437-846D8D4044DA}" dt="2024-12-06T06:26:17.395" v="41"/>
          <pc:sldLayoutMkLst>
            <pc:docMk/>
            <pc:sldMasterMk cId="1034520112" sldId="2147483648"/>
            <pc:sldLayoutMk cId="191875738" sldId="2147483650"/>
          </pc:sldLayoutMkLst>
        </pc:sldLayoutChg>
        <pc:sldLayoutChg chg="add del">
          <pc:chgData name="Saku Karttunen" userId="S::saku21000@student.hamk.fi::15847ecc-2d6e-4123-95e2-34af45cbf349" providerId="AD" clId="Web-{92894089-7297-5A45-D437-846D8D4044DA}" dt="2024-12-06T06:26:17.395" v="41"/>
          <pc:sldLayoutMkLst>
            <pc:docMk/>
            <pc:sldMasterMk cId="1034520112" sldId="2147483648"/>
            <pc:sldLayoutMk cId="625772058" sldId="2147483651"/>
          </pc:sldLayoutMkLst>
        </pc:sldLayoutChg>
        <pc:sldLayoutChg chg="add del">
          <pc:chgData name="Saku Karttunen" userId="S::saku21000@student.hamk.fi::15847ecc-2d6e-4123-95e2-34af45cbf349" providerId="AD" clId="Web-{92894089-7297-5A45-D437-846D8D4044DA}" dt="2024-12-06T06:26:17.395" v="41"/>
          <pc:sldLayoutMkLst>
            <pc:docMk/>
            <pc:sldMasterMk cId="1034520112" sldId="2147483648"/>
            <pc:sldLayoutMk cId="1368371511" sldId="2147483652"/>
          </pc:sldLayoutMkLst>
        </pc:sldLayoutChg>
        <pc:sldLayoutChg chg="add del">
          <pc:chgData name="Saku Karttunen" userId="S::saku21000@student.hamk.fi::15847ecc-2d6e-4123-95e2-34af45cbf349" providerId="AD" clId="Web-{92894089-7297-5A45-D437-846D8D4044DA}" dt="2024-12-06T06:26:17.395" v="41"/>
          <pc:sldLayoutMkLst>
            <pc:docMk/>
            <pc:sldMasterMk cId="1034520112" sldId="2147483648"/>
            <pc:sldLayoutMk cId="4234365057" sldId="2147483653"/>
          </pc:sldLayoutMkLst>
        </pc:sldLayoutChg>
        <pc:sldLayoutChg chg="add del">
          <pc:chgData name="Saku Karttunen" userId="S::saku21000@student.hamk.fi::15847ecc-2d6e-4123-95e2-34af45cbf349" providerId="AD" clId="Web-{92894089-7297-5A45-D437-846D8D4044DA}" dt="2024-12-06T06:26:17.395" v="41"/>
          <pc:sldLayoutMkLst>
            <pc:docMk/>
            <pc:sldMasterMk cId="1034520112" sldId="2147483648"/>
            <pc:sldLayoutMk cId="323876409" sldId="2147483654"/>
          </pc:sldLayoutMkLst>
        </pc:sldLayoutChg>
        <pc:sldLayoutChg chg="add del">
          <pc:chgData name="Saku Karttunen" userId="S::saku21000@student.hamk.fi::15847ecc-2d6e-4123-95e2-34af45cbf349" providerId="AD" clId="Web-{92894089-7297-5A45-D437-846D8D4044DA}" dt="2024-12-06T06:26:17.395" v="41"/>
          <pc:sldLayoutMkLst>
            <pc:docMk/>
            <pc:sldMasterMk cId="1034520112" sldId="2147483648"/>
            <pc:sldLayoutMk cId="1583615748" sldId="2147483655"/>
          </pc:sldLayoutMkLst>
        </pc:sldLayoutChg>
        <pc:sldLayoutChg chg="add del">
          <pc:chgData name="Saku Karttunen" userId="S::saku21000@student.hamk.fi::15847ecc-2d6e-4123-95e2-34af45cbf349" providerId="AD" clId="Web-{92894089-7297-5A45-D437-846D8D4044DA}" dt="2024-12-06T06:26:17.395" v="41"/>
          <pc:sldLayoutMkLst>
            <pc:docMk/>
            <pc:sldMasterMk cId="1034520112" sldId="2147483648"/>
            <pc:sldLayoutMk cId="3827074677" sldId="2147483656"/>
          </pc:sldLayoutMkLst>
        </pc:sldLayoutChg>
        <pc:sldLayoutChg chg="add del">
          <pc:chgData name="Saku Karttunen" userId="S::saku21000@student.hamk.fi::15847ecc-2d6e-4123-95e2-34af45cbf349" providerId="AD" clId="Web-{92894089-7297-5A45-D437-846D8D4044DA}" dt="2024-12-06T06:26:17.395" v="41"/>
          <pc:sldLayoutMkLst>
            <pc:docMk/>
            <pc:sldMasterMk cId="1034520112" sldId="2147483648"/>
            <pc:sldLayoutMk cId="3139981579" sldId="2147483657"/>
          </pc:sldLayoutMkLst>
        </pc:sldLayoutChg>
        <pc:sldLayoutChg chg="add del">
          <pc:chgData name="Saku Karttunen" userId="S::saku21000@student.hamk.fi::15847ecc-2d6e-4123-95e2-34af45cbf349" providerId="AD" clId="Web-{92894089-7297-5A45-D437-846D8D4044DA}" dt="2024-12-06T06:26:17.395" v="41"/>
          <pc:sldLayoutMkLst>
            <pc:docMk/>
            <pc:sldMasterMk cId="1034520112" sldId="2147483648"/>
            <pc:sldLayoutMk cId="1012034331" sldId="2147483658"/>
          </pc:sldLayoutMkLst>
        </pc:sldLayoutChg>
        <pc:sldLayoutChg chg="add del">
          <pc:chgData name="Saku Karttunen" userId="S::saku21000@student.hamk.fi::15847ecc-2d6e-4123-95e2-34af45cbf349" providerId="AD" clId="Web-{92894089-7297-5A45-D437-846D8D4044DA}" dt="2024-12-06T06:26:17.395" v="41"/>
          <pc:sldLayoutMkLst>
            <pc:docMk/>
            <pc:sldMasterMk cId="1034520112" sldId="2147483648"/>
            <pc:sldLayoutMk cId="3406455356" sldId="2147483659"/>
          </pc:sldLayoutMkLst>
        </pc:sldLayoutChg>
      </pc:sldMasterChg>
      <pc:sldMasterChg chg="add del addSldLayout delSldLayout modSldLayout">
        <pc:chgData name="Saku Karttunen" userId="S::saku21000@student.hamk.fi::15847ecc-2d6e-4123-95e2-34af45cbf349" providerId="AD" clId="Web-{92894089-7297-5A45-D437-846D8D4044DA}" dt="2024-12-06T06:26:19.130" v="42"/>
        <pc:sldMasterMkLst>
          <pc:docMk/>
          <pc:sldMasterMk cId="772567116" sldId="2147483660"/>
        </pc:sldMasterMkLst>
        <pc:sldLayoutChg chg="add del mod replId">
          <pc:chgData name="Saku Karttunen" userId="S::saku21000@student.hamk.fi::15847ecc-2d6e-4123-95e2-34af45cbf349" providerId="AD" clId="Web-{92894089-7297-5A45-D437-846D8D4044DA}" dt="2024-12-06T06:26:19.130" v="42"/>
          <pc:sldLayoutMkLst>
            <pc:docMk/>
            <pc:sldMasterMk cId="772567116" sldId="2147483660"/>
            <pc:sldLayoutMk cId="1759983424" sldId="2147483661"/>
          </pc:sldLayoutMkLst>
        </pc:sldLayoutChg>
        <pc:sldLayoutChg chg="add del mod replId">
          <pc:chgData name="Saku Karttunen" userId="S::saku21000@student.hamk.fi::15847ecc-2d6e-4123-95e2-34af45cbf349" providerId="AD" clId="Web-{92894089-7297-5A45-D437-846D8D4044DA}" dt="2024-12-06T06:26:19.130" v="42"/>
          <pc:sldLayoutMkLst>
            <pc:docMk/>
            <pc:sldMasterMk cId="772567116" sldId="2147483660"/>
            <pc:sldLayoutMk cId="67271324" sldId="2147483662"/>
          </pc:sldLayoutMkLst>
        </pc:sldLayoutChg>
        <pc:sldLayoutChg chg="add del mod replId">
          <pc:chgData name="Saku Karttunen" userId="S::saku21000@student.hamk.fi::15847ecc-2d6e-4123-95e2-34af45cbf349" providerId="AD" clId="Web-{92894089-7297-5A45-D437-846D8D4044DA}" dt="2024-12-06T06:26:19.130" v="42"/>
          <pc:sldLayoutMkLst>
            <pc:docMk/>
            <pc:sldMasterMk cId="772567116" sldId="2147483660"/>
            <pc:sldLayoutMk cId="3828465096" sldId="2147483663"/>
          </pc:sldLayoutMkLst>
        </pc:sldLayoutChg>
        <pc:sldLayoutChg chg="add del mod replId">
          <pc:chgData name="Saku Karttunen" userId="S::saku21000@student.hamk.fi::15847ecc-2d6e-4123-95e2-34af45cbf349" providerId="AD" clId="Web-{92894089-7297-5A45-D437-846D8D4044DA}" dt="2024-12-06T06:26:19.130" v="42"/>
          <pc:sldLayoutMkLst>
            <pc:docMk/>
            <pc:sldMasterMk cId="772567116" sldId="2147483660"/>
            <pc:sldLayoutMk cId="591826462" sldId="2147483664"/>
          </pc:sldLayoutMkLst>
        </pc:sldLayoutChg>
        <pc:sldLayoutChg chg="add del mod replId">
          <pc:chgData name="Saku Karttunen" userId="S::saku21000@student.hamk.fi::15847ecc-2d6e-4123-95e2-34af45cbf349" providerId="AD" clId="Web-{92894089-7297-5A45-D437-846D8D4044DA}" dt="2024-12-06T06:26:19.130" v="42"/>
          <pc:sldLayoutMkLst>
            <pc:docMk/>
            <pc:sldMasterMk cId="772567116" sldId="2147483660"/>
            <pc:sldLayoutMk cId="3450376661" sldId="2147483665"/>
          </pc:sldLayoutMkLst>
        </pc:sldLayoutChg>
        <pc:sldLayoutChg chg="add del mod replId">
          <pc:chgData name="Saku Karttunen" userId="S::saku21000@student.hamk.fi::15847ecc-2d6e-4123-95e2-34af45cbf349" providerId="AD" clId="Web-{92894089-7297-5A45-D437-846D8D4044DA}" dt="2024-12-06T06:26:19.130" v="42"/>
          <pc:sldLayoutMkLst>
            <pc:docMk/>
            <pc:sldMasterMk cId="772567116" sldId="2147483660"/>
            <pc:sldLayoutMk cId="3648193692" sldId="2147483666"/>
          </pc:sldLayoutMkLst>
        </pc:sldLayoutChg>
        <pc:sldLayoutChg chg="add del mod replId">
          <pc:chgData name="Saku Karttunen" userId="S::saku21000@student.hamk.fi::15847ecc-2d6e-4123-95e2-34af45cbf349" providerId="AD" clId="Web-{92894089-7297-5A45-D437-846D8D4044DA}" dt="2024-12-06T06:26:19.130" v="42"/>
          <pc:sldLayoutMkLst>
            <pc:docMk/>
            <pc:sldMasterMk cId="772567116" sldId="2147483660"/>
            <pc:sldLayoutMk cId="3133309311" sldId="2147483667"/>
          </pc:sldLayoutMkLst>
        </pc:sldLayoutChg>
        <pc:sldLayoutChg chg="add del mod replId">
          <pc:chgData name="Saku Karttunen" userId="S::saku21000@student.hamk.fi::15847ecc-2d6e-4123-95e2-34af45cbf349" providerId="AD" clId="Web-{92894089-7297-5A45-D437-846D8D4044DA}" dt="2024-12-06T06:26:19.130" v="42"/>
          <pc:sldLayoutMkLst>
            <pc:docMk/>
            <pc:sldMasterMk cId="772567116" sldId="2147483660"/>
            <pc:sldLayoutMk cId="2014961038" sldId="2147483668"/>
          </pc:sldLayoutMkLst>
        </pc:sldLayoutChg>
        <pc:sldLayoutChg chg="add del mod replId">
          <pc:chgData name="Saku Karttunen" userId="S::saku21000@student.hamk.fi::15847ecc-2d6e-4123-95e2-34af45cbf349" providerId="AD" clId="Web-{92894089-7297-5A45-D437-846D8D4044DA}" dt="2024-12-06T06:26:19.130" v="42"/>
          <pc:sldLayoutMkLst>
            <pc:docMk/>
            <pc:sldMasterMk cId="772567116" sldId="2147483660"/>
            <pc:sldLayoutMk cId="3287577090" sldId="2147483669"/>
          </pc:sldLayoutMkLst>
        </pc:sldLayoutChg>
        <pc:sldLayoutChg chg="add del mod replId">
          <pc:chgData name="Saku Karttunen" userId="S::saku21000@student.hamk.fi::15847ecc-2d6e-4123-95e2-34af45cbf349" providerId="AD" clId="Web-{92894089-7297-5A45-D437-846D8D4044DA}" dt="2024-12-06T06:26:19.130" v="42"/>
          <pc:sldLayoutMkLst>
            <pc:docMk/>
            <pc:sldMasterMk cId="772567116" sldId="2147483660"/>
            <pc:sldLayoutMk cId="1516905587" sldId="2147483670"/>
          </pc:sldLayoutMkLst>
        </pc:sldLayoutChg>
        <pc:sldLayoutChg chg="add del mod replId">
          <pc:chgData name="Saku Karttunen" userId="S::saku21000@student.hamk.fi::15847ecc-2d6e-4123-95e2-34af45cbf349" providerId="AD" clId="Web-{92894089-7297-5A45-D437-846D8D4044DA}" dt="2024-12-06T06:26:19.130" v="42"/>
          <pc:sldLayoutMkLst>
            <pc:docMk/>
            <pc:sldMasterMk cId="772567116" sldId="2147483660"/>
            <pc:sldLayoutMk cId="1483128288" sldId="2147483671"/>
          </pc:sldLayoutMkLst>
        </pc:sldLayoutChg>
      </pc:sldMasterChg>
      <pc:sldMasterChg chg="add del addSldLayout delSldLayout modSldLayout">
        <pc:chgData name="Saku Karttunen" userId="S::saku21000@student.hamk.fi::15847ecc-2d6e-4123-95e2-34af45cbf349" providerId="AD" clId="Web-{92894089-7297-5A45-D437-846D8D4044DA}" dt="2024-12-06T06:26:09.239" v="40"/>
        <pc:sldMasterMkLst>
          <pc:docMk/>
          <pc:sldMasterMk cId="2592196954" sldId="2147483660"/>
        </pc:sldMasterMkLst>
        <pc:sldLayoutChg chg="add del mod replId">
          <pc:chgData name="Saku Karttunen" userId="S::saku21000@student.hamk.fi::15847ecc-2d6e-4123-95e2-34af45cbf349" providerId="AD" clId="Web-{92894089-7297-5A45-D437-846D8D4044DA}" dt="2024-12-06T06:26:09.239" v="40"/>
          <pc:sldLayoutMkLst>
            <pc:docMk/>
            <pc:sldMasterMk cId="2592196954" sldId="2147483660"/>
            <pc:sldLayoutMk cId="1908753549" sldId="2147483661"/>
          </pc:sldLayoutMkLst>
        </pc:sldLayoutChg>
        <pc:sldLayoutChg chg="add del mod replId">
          <pc:chgData name="Saku Karttunen" userId="S::saku21000@student.hamk.fi::15847ecc-2d6e-4123-95e2-34af45cbf349" providerId="AD" clId="Web-{92894089-7297-5A45-D437-846D8D4044DA}" dt="2024-12-06T06:26:09.239" v="40"/>
          <pc:sldLayoutMkLst>
            <pc:docMk/>
            <pc:sldMasterMk cId="2592196954" sldId="2147483660"/>
            <pc:sldLayoutMk cId="2618104906" sldId="2147483662"/>
          </pc:sldLayoutMkLst>
        </pc:sldLayoutChg>
        <pc:sldLayoutChg chg="add del mod replId">
          <pc:chgData name="Saku Karttunen" userId="S::saku21000@student.hamk.fi::15847ecc-2d6e-4123-95e2-34af45cbf349" providerId="AD" clId="Web-{92894089-7297-5A45-D437-846D8D4044DA}" dt="2024-12-06T06:26:09.239" v="40"/>
          <pc:sldLayoutMkLst>
            <pc:docMk/>
            <pc:sldMasterMk cId="2592196954" sldId="2147483660"/>
            <pc:sldLayoutMk cId="1904343919" sldId="2147483663"/>
          </pc:sldLayoutMkLst>
        </pc:sldLayoutChg>
        <pc:sldLayoutChg chg="add del mod replId">
          <pc:chgData name="Saku Karttunen" userId="S::saku21000@student.hamk.fi::15847ecc-2d6e-4123-95e2-34af45cbf349" providerId="AD" clId="Web-{92894089-7297-5A45-D437-846D8D4044DA}" dt="2024-12-06T06:26:09.239" v="40"/>
          <pc:sldLayoutMkLst>
            <pc:docMk/>
            <pc:sldMasterMk cId="2592196954" sldId="2147483660"/>
            <pc:sldLayoutMk cId="1640764579" sldId="2147483664"/>
          </pc:sldLayoutMkLst>
        </pc:sldLayoutChg>
        <pc:sldLayoutChg chg="add del mod replId">
          <pc:chgData name="Saku Karttunen" userId="S::saku21000@student.hamk.fi::15847ecc-2d6e-4123-95e2-34af45cbf349" providerId="AD" clId="Web-{92894089-7297-5A45-D437-846D8D4044DA}" dt="2024-12-06T06:26:09.239" v="40"/>
          <pc:sldLayoutMkLst>
            <pc:docMk/>
            <pc:sldMasterMk cId="2592196954" sldId="2147483660"/>
            <pc:sldLayoutMk cId="929976213" sldId="2147483665"/>
          </pc:sldLayoutMkLst>
        </pc:sldLayoutChg>
        <pc:sldLayoutChg chg="add del mod replId">
          <pc:chgData name="Saku Karttunen" userId="S::saku21000@student.hamk.fi::15847ecc-2d6e-4123-95e2-34af45cbf349" providerId="AD" clId="Web-{92894089-7297-5A45-D437-846D8D4044DA}" dt="2024-12-06T06:26:09.239" v="40"/>
          <pc:sldLayoutMkLst>
            <pc:docMk/>
            <pc:sldMasterMk cId="2592196954" sldId="2147483660"/>
            <pc:sldLayoutMk cId="1031278063" sldId="2147483666"/>
          </pc:sldLayoutMkLst>
        </pc:sldLayoutChg>
        <pc:sldLayoutChg chg="add del mod replId">
          <pc:chgData name="Saku Karttunen" userId="S::saku21000@student.hamk.fi::15847ecc-2d6e-4123-95e2-34af45cbf349" providerId="AD" clId="Web-{92894089-7297-5A45-D437-846D8D4044DA}" dt="2024-12-06T06:26:09.239" v="40"/>
          <pc:sldLayoutMkLst>
            <pc:docMk/>
            <pc:sldMasterMk cId="2592196954" sldId="2147483660"/>
            <pc:sldLayoutMk cId="1532671186" sldId="2147483667"/>
          </pc:sldLayoutMkLst>
        </pc:sldLayoutChg>
        <pc:sldLayoutChg chg="add del mod replId">
          <pc:chgData name="Saku Karttunen" userId="S::saku21000@student.hamk.fi::15847ecc-2d6e-4123-95e2-34af45cbf349" providerId="AD" clId="Web-{92894089-7297-5A45-D437-846D8D4044DA}" dt="2024-12-06T06:26:09.239" v="40"/>
          <pc:sldLayoutMkLst>
            <pc:docMk/>
            <pc:sldMasterMk cId="2592196954" sldId="2147483660"/>
            <pc:sldLayoutMk cId="3432925105" sldId="2147483668"/>
          </pc:sldLayoutMkLst>
        </pc:sldLayoutChg>
        <pc:sldLayoutChg chg="add del mod replId">
          <pc:chgData name="Saku Karttunen" userId="S::saku21000@student.hamk.fi::15847ecc-2d6e-4123-95e2-34af45cbf349" providerId="AD" clId="Web-{92894089-7297-5A45-D437-846D8D4044DA}" dt="2024-12-06T06:26:09.239" v="40"/>
          <pc:sldLayoutMkLst>
            <pc:docMk/>
            <pc:sldMasterMk cId="2592196954" sldId="2147483660"/>
            <pc:sldLayoutMk cId="302233883" sldId="2147483669"/>
          </pc:sldLayoutMkLst>
        </pc:sldLayoutChg>
        <pc:sldLayoutChg chg="add del mod replId">
          <pc:chgData name="Saku Karttunen" userId="S::saku21000@student.hamk.fi::15847ecc-2d6e-4123-95e2-34af45cbf349" providerId="AD" clId="Web-{92894089-7297-5A45-D437-846D8D4044DA}" dt="2024-12-06T06:26:09.239" v="40"/>
          <pc:sldLayoutMkLst>
            <pc:docMk/>
            <pc:sldMasterMk cId="2592196954" sldId="2147483660"/>
            <pc:sldLayoutMk cId="3691991249" sldId="2147483670"/>
          </pc:sldLayoutMkLst>
        </pc:sldLayoutChg>
        <pc:sldLayoutChg chg="add del mod replId">
          <pc:chgData name="Saku Karttunen" userId="S::saku21000@student.hamk.fi::15847ecc-2d6e-4123-95e2-34af45cbf349" providerId="AD" clId="Web-{92894089-7297-5A45-D437-846D8D4044DA}" dt="2024-12-06T06:26:09.239" v="40"/>
          <pc:sldLayoutMkLst>
            <pc:docMk/>
            <pc:sldMasterMk cId="2592196954" sldId="2147483660"/>
            <pc:sldLayoutMk cId="94668884" sldId="2147483671"/>
          </pc:sldLayoutMkLst>
        </pc:sldLayoutChg>
      </pc:sldMasterChg>
      <pc:sldMasterChg chg="add del addSldLayout delSldLayout modSldLayout">
        <pc:chgData name="Saku Karttunen" userId="S::saku21000@student.hamk.fi::15847ecc-2d6e-4123-95e2-34af45cbf349" providerId="AD" clId="Web-{92894089-7297-5A45-D437-846D8D4044DA}" dt="2024-12-06T06:26:22.098" v="43"/>
        <pc:sldMasterMkLst>
          <pc:docMk/>
          <pc:sldMasterMk cId="2212367095" sldId="2147483672"/>
        </pc:sldMasterMkLst>
        <pc:sldLayoutChg chg="add del mod replId">
          <pc:chgData name="Saku Karttunen" userId="S::saku21000@student.hamk.fi::15847ecc-2d6e-4123-95e2-34af45cbf349" providerId="AD" clId="Web-{92894089-7297-5A45-D437-846D8D4044DA}" dt="2024-12-06T06:26:22.098" v="43"/>
          <pc:sldLayoutMkLst>
            <pc:docMk/>
            <pc:sldMasterMk cId="2212367095" sldId="2147483672"/>
            <pc:sldLayoutMk cId="2121636479" sldId="2147483673"/>
          </pc:sldLayoutMkLst>
        </pc:sldLayoutChg>
        <pc:sldLayoutChg chg="add del mod replId">
          <pc:chgData name="Saku Karttunen" userId="S::saku21000@student.hamk.fi::15847ecc-2d6e-4123-95e2-34af45cbf349" providerId="AD" clId="Web-{92894089-7297-5A45-D437-846D8D4044DA}" dt="2024-12-06T06:26:22.098" v="43"/>
          <pc:sldLayoutMkLst>
            <pc:docMk/>
            <pc:sldMasterMk cId="2212367095" sldId="2147483672"/>
            <pc:sldLayoutMk cId="1826501528" sldId="2147483674"/>
          </pc:sldLayoutMkLst>
        </pc:sldLayoutChg>
        <pc:sldLayoutChg chg="add del mod replId">
          <pc:chgData name="Saku Karttunen" userId="S::saku21000@student.hamk.fi::15847ecc-2d6e-4123-95e2-34af45cbf349" providerId="AD" clId="Web-{92894089-7297-5A45-D437-846D8D4044DA}" dt="2024-12-06T06:26:22.098" v="43"/>
          <pc:sldLayoutMkLst>
            <pc:docMk/>
            <pc:sldMasterMk cId="2212367095" sldId="2147483672"/>
            <pc:sldLayoutMk cId="1454901871" sldId="2147483675"/>
          </pc:sldLayoutMkLst>
        </pc:sldLayoutChg>
        <pc:sldLayoutChg chg="add del mod replId">
          <pc:chgData name="Saku Karttunen" userId="S::saku21000@student.hamk.fi::15847ecc-2d6e-4123-95e2-34af45cbf349" providerId="AD" clId="Web-{92894089-7297-5A45-D437-846D8D4044DA}" dt="2024-12-06T06:26:22.098" v="43"/>
          <pc:sldLayoutMkLst>
            <pc:docMk/>
            <pc:sldMasterMk cId="2212367095" sldId="2147483672"/>
            <pc:sldLayoutMk cId="3135430667" sldId="2147483676"/>
          </pc:sldLayoutMkLst>
        </pc:sldLayoutChg>
        <pc:sldLayoutChg chg="add del mod replId">
          <pc:chgData name="Saku Karttunen" userId="S::saku21000@student.hamk.fi::15847ecc-2d6e-4123-95e2-34af45cbf349" providerId="AD" clId="Web-{92894089-7297-5A45-D437-846D8D4044DA}" dt="2024-12-06T06:26:22.098" v="43"/>
          <pc:sldLayoutMkLst>
            <pc:docMk/>
            <pc:sldMasterMk cId="2212367095" sldId="2147483672"/>
            <pc:sldLayoutMk cId="2172110662" sldId="2147483677"/>
          </pc:sldLayoutMkLst>
        </pc:sldLayoutChg>
        <pc:sldLayoutChg chg="add del mod replId">
          <pc:chgData name="Saku Karttunen" userId="S::saku21000@student.hamk.fi::15847ecc-2d6e-4123-95e2-34af45cbf349" providerId="AD" clId="Web-{92894089-7297-5A45-D437-846D8D4044DA}" dt="2024-12-06T06:26:22.098" v="43"/>
          <pc:sldLayoutMkLst>
            <pc:docMk/>
            <pc:sldMasterMk cId="2212367095" sldId="2147483672"/>
            <pc:sldLayoutMk cId="12992184" sldId="2147483678"/>
          </pc:sldLayoutMkLst>
        </pc:sldLayoutChg>
        <pc:sldLayoutChg chg="add del mod replId">
          <pc:chgData name="Saku Karttunen" userId="S::saku21000@student.hamk.fi::15847ecc-2d6e-4123-95e2-34af45cbf349" providerId="AD" clId="Web-{92894089-7297-5A45-D437-846D8D4044DA}" dt="2024-12-06T06:26:22.098" v="43"/>
          <pc:sldLayoutMkLst>
            <pc:docMk/>
            <pc:sldMasterMk cId="2212367095" sldId="2147483672"/>
            <pc:sldLayoutMk cId="2776896166" sldId="2147483679"/>
          </pc:sldLayoutMkLst>
        </pc:sldLayoutChg>
        <pc:sldLayoutChg chg="add del mod replId">
          <pc:chgData name="Saku Karttunen" userId="S::saku21000@student.hamk.fi::15847ecc-2d6e-4123-95e2-34af45cbf349" providerId="AD" clId="Web-{92894089-7297-5A45-D437-846D8D4044DA}" dt="2024-12-06T06:26:22.098" v="43"/>
          <pc:sldLayoutMkLst>
            <pc:docMk/>
            <pc:sldMasterMk cId="2212367095" sldId="2147483672"/>
            <pc:sldLayoutMk cId="3650635175" sldId="2147483680"/>
          </pc:sldLayoutMkLst>
        </pc:sldLayoutChg>
        <pc:sldLayoutChg chg="add del mod replId">
          <pc:chgData name="Saku Karttunen" userId="S::saku21000@student.hamk.fi::15847ecc-2d6e-4123-95e2-34af45cbf349" providerId="AD" clId="Web-{92894089-7297-5A45-D437-846D8D4044DA}" dt="2024-12-06T06:26:22.098" v="43"/>
          <pc:sldLayoutMkLst>
            <pc:docMk/>
            <pc:sldMasterMk cId="2212367095" sldId="2147483672"/>
            <pc:sldLayoutMk cId="693654042" sldId="2147483681"/>
          </pc:sldLayoutMkLst>
        </pc:sldLayoutChg>
        <pc:sldLayoutChg chg="add del mod replId">
          <pc:chgData name="Saku Karttunen" userId="S::saku21000@student.hamk.fi::15847ecc-2d6e-4123-95e2-34af45cbf349" providerId="AD" clId="Web-{92894089-7297-5A45-D437-846D8D4044DA}" dt="2024-12-06T06:26:22.098" v="43"/>
          <pc:sldLayoutMkLst>
            <pc:docMk/>
            <pc:sldMasterMk cId="2212367095" sldId="2147483672"/>
            <pc:sldLayoutMk cId="2329831986" sldId="2147483682"/>
          </pc:sldLayoutMkLst>
        </pc:sldLayoutChg>
        <pc:sldLayoutChg chg="add del mod replId">
          <pc:chgData name="Saku Karttunen" userId="S::saku21000@student.hamk.fi::15847ecc-2d6e-4123-95e2-34af45cbf349" providerId="AD" clId="Web-{92894089-7297-5A45-D437-846D8D4044DA}" dt="2024-12-06T06:26:22.098" v="43"/>
          <pc:sldLayoutMkLst>
            <pc:docMk/>
            <pc:sldMasterMk cId="2212367095" sldId="2147483672"/>
            <pc:sldLayoutMk cId="2919117657" sldId="2147483683"/>
          </pc:sldLayoutMkLst>
        </pc:sldLayoutChg>
      </pc:sldMasterChg>
      <pc:sldMasterChg chg="add del addSldLayout delSldLayout modSldLayout">
        <pc:chgData name="Saku Karttunen" userId="S::saku21000@student.hamk.fi::15847ecc-2d6e-4123-95e2-34af45cbf349" providerId="AD" clId="Web-{92894089-7297-5A45-D437-846D8D4044DA}" dt="2024-12-06T06:26:08.520" v="39"/>
        <pc:sldMasterMkLst>
          <pc:docMk/>
          <pc:sldMasterMk cId="2805912637" sldId="2147483672"/>
        </pc:sldMasterMkLst>
        <pc:sldLayoutChg chg="add del mod replId">
          <pc:chgData name="Saku Karttunen" userId="S::saku21000@student.hamk.fi::15847ecc-2d6e-4123-95e2-34af45cbf349" providerId="AD" clId="Web-{92894089-7297-5A45-D437-846D8D4044DA}" dt="2024-12-06T06:26:08.520" v="39"/>
          <pc:sldLayoutMkLst>
            <pc:docMk/>
            <pc:sldMasterMk cId="2805912637" sldId="2147483672"/>
            <pc:sldLayoutMk cId="185837595" sldId="2147483673"/>
          </pc:sldLayoutMkLst>
        </pc:sldLayoutChg>
        <pc:sldLayoutChg chg="add del mod replId">
          <pc:chgData name="Saku Karttunen" userId="S::saku21000@student.hamk.fi::15847ecc-2d6e-4123-95e2-34af45cbf349" providerId="AD" clId="Web-{92894089-7297-5A45-D437-846D8D4044DA}" dt="2024-12-06T06:26:08.520" v="39"/>
          <pc:sldLayoutMkLst>
            <pc:docMk/>
            <pc:sldMasterMk cId="2805912637" sldId="2147483672"/>
            <pc:sldLayoutMk cId="3904827817" sldId="2147483674"/>
          </pc:sldLayoutMkLst>
        </pc:sldLayoutChg>
        <pc:sldLayoutChg chg="add del mod replId">
          <pc:chgData name="Saku Karttunen" userId="S::saku21000@student.hamk.fi::15847ecc-2d6e-4123-95e2-34af45cbf349" providerId="AD" clId="Web-{92894089-7297-5A45-D437-846D8D4044DA}" dt="2024-12-06T06:26:08.520" v="39"/>
          <pc:sldLayoutMkLst>
            <pc:docMk/>
            <pc:sldMasterMk cId="2805912637" sldId="2147483672"/>
            <pc:sldLayoutMk cId="3107484763" sldId="2147483675"/>
          </pc:sldLayoutMkLst>
        </pc:sldLayoutChg>
        <pc:sldLayoutChg chg="add del mod replId">
          <pc:chgData name="Saku Karttunen" userId="S::saku21000@student.hamk.fi::15847ecc-2d6e-4123-95e2-34af45cbf349" providerId="AD" clId="Web-{92894089-7297-5A45-D437-846D8D4044DA}" dt="2024-12-06T06:26:08.520" v="39"/>
          <pc:sldLayoutMkLst>
            <pc:docMk/>
            <pc:sldMasterMk cId="2805912637" sldId="2147483672"/>
            <pc:sldLayoutMk cId="1580725580" sldId="2147483676"/>
          </pc:sldLayoutMkLst>
        </pc:sldLayoutChg>
        <pc:sldLayoutChg chg="add del mod replId">
          <pc:chgData name="Saku Karttunen" userId="S::saku21000@student.hamk.fi::15847ecc-2d6e-4123-95e2-34af45cbf349" providerId="AD" clId="Web-{92894089-7297-5A45-D437-846D8D4044DA}" dt="2024-12-06T06:26:08.520" v="39"/>
          <pc:sldLayoutMkLst>
            <pc:docMk/>
            <pc:sldMasterMk cId="2805912637" sldId="2147483672"/>
            <pc:sldLayoutMk cId="3689496668" sldId="2147483677"/>
          </pc:sldLayoutMkLst>
        </pc:sldLayoutChg>
        <pc:sldLayoutChg chg="add del mod replId">
          <pc:chgData name="Saku Karttunen" userId="S::saku21000@student.hamk.fi::15847ecc-2d6e-4123-95e2-34af45cbf349" providerId="AD" clId="Web-{92894089-7297-5A45-D437-846D8D4044DA}" dt="2024-12-06T06:26:08.520" v="39"/>
          <pc:sldLayoutMkLst>
            <pc:docMk/>
            <pc:sldMasterMk cId="2805912637" sldId="2147483672"/>
            <pc:sldLayoutMk cId="980923497" sldId="2147483678"/>
          </pc:sldLayoutMkLst>
        </pc:sldLayoutChg>
        <pc:sldLayoutChg chg="add del mod replId">
          <pc:chgData name="Saku Karttunen" userId="S::saku21000@student.hamk.fi::15847ecc-2d6e-4123-95e2-34af45cbf349" providerId="AD" clId="Web-{92894089-7297-5A45-D437-846D8D4044DA}" dt="2024-12-06T06:26:08.520" v="39"/>
          <pc:sldLayoutMkLst>
            <pc:docMk/>
            <pc:sldMasterMk cId="2805912637" sldId="2147483672"/>
            <pc:sldLayoutMk cId="1496995228" sldId="2147483679"/>
          </pc:sldLayoutMkLst>
        </pc:sldLayoutChg>
        <pc:sldLayoutChg chg="add del mod replId">
          <pc:chgData name="Saku Karttunen" userId="S::saku21000@student.hamk.fi::15847ecc-2d6e-4123-95e2-34af45cbf349" providerId="AD" clId="Web-{92894089-7297-5A45-D437-846D8D4044DA}" dt="2024-12-06T06:26:08.520" v="39"/>
          <pc:sldLayoutMkLst>
            <pc:docMk/>
            <pc:sldMasterMk cId="2805912637" sldId="2147483672"/>
            <pc:sldLayoutMk cId="3043260230" sldId="2147483680"/>
          </pc:sldLayoutMkLst>
        </pc:sldLayoutChg>
        <pc:sldLayoutChg chg="add del mod replId">
          <pc:chgData name="Saku Karttunen" userId="S::saku21000@student.hamk.fi::15847ecc-2d6e-4123-95e2-34af45cbf349" providerId="AD" clId="Web-{92894089-7297-5A45-D437-846D8D4044DA}" dt="2024-12-06T06:26:08.520" v="39"/>
          <pc:sldLayoutMkLst>
            <pc:docMk/>
            <pc:sldMasterMk cId="2805912637" sldId="2147483672"/>
            <pc:sldLayoutMk cId="1751799003" sldId="2147483681"/>
          </pc:sldLayoutMkLst>
        </pc:sldLayoutChg>
        <pc:sldLayoutChg chg="add del mod replId">
          <pc:chgData name="Saku Karttunen" userId="S::saku21000@student.hamk.fi::15847ecc-2d6e-4123-95e2-34af45cbf349" providerId="AD" clId="Web-{92894089-7297-5A45-D437-846D8D4044DA}" dt="2024-12-06T06:26:08.520" v="39"/>
          <pc:sldLayoutMkLst>
            <pc:docMk/>
            <pc:sldMasterMk cId="2805912637" sldId="2147483672"/>
            <pc:sldLayoutMk cId="4148468728" sldId="2147483682"/>
          </pc:sldLayoutMkLst>
        </pc:sldLayoutChg>
        <pc:sldLayoutChg chg="add del mod replId">
          <pc:chgData name="Saku Karttunen" userId="S::saku21000@student.hamk.fi::15847ecc-2d6e-4123-95e2-34af45cbf349" providerId="AD" clId="Web-{92894089-7297-5A45-D437-846D8D4044DA}" dt="2024-12-06T06:26:08.520" v="39"/>
          <pc:sldLayoutMkLst>
            <pc:docMk/>
            <pc:sldMasterMk cId="2805912637" sldId="2147483672"/>
            <pc:sldLayoutMk cId="1361095683" sldId="2147483683"/>
          </pc:sldLayoutMkLst>
        </pc:sldLayoutChg>
      </pc:sldMasterChg>
      <pc:sldMasterChg chg="add del addSldLayout delSldLayout modSldLayout">
        <pc:chgData name="Saku Karttunen" userId="S::saku21000@student.hamk.fi::15847ecc-2d6e-4123-95e2-34af45cbf349" providerId="AD" clId="Web-{92894089-7297-5A45-D437-846D8D4044DA}" dt="2024-12-06T06:26:23.536" v="44"/>
        <pc:sldMasterMkLst>
          <pc:docMk/>
          <pc:sldMasterMk cId="2116215553" sldId="2147483684"/>
        </pc:sldMasterMkLst>
        <pc:sldLayoutChg chg="add del mod replId">
          <pc:chgData name="Saku Karttunen" userId="S::saku21000@student.hamk.fi::15847ecc-2d6e-4123-95e2-34af45cbf349" providerId="AD" clId="Web-{92894089-7297-5A45-D437-846D8D4044DA}" dt="2024-12-06T06:26:23.536" v="44"/>
          <pc:sldLayoutMkLst>
            <pc:docMk/>
            <pc:sldMasterMk cId="2116215553" sldId="2147483684"/>
            <pc:sldLayoutMk cId="638612116" sldId="2147483685"/>
          </pc:sldLayoutMkLst>
        </pc:sldLayoutChg>
        <pc:sldLayoutChg chg="add del mod replId">
          <pc:chgData name="Saku Karttunen" userId="S::saku21000@student.hamk.fi::15847ecc-2d6e-4123-95e2-34af45cbf349" providerId="AD" clId="Web-{92894089-7297-5A45-D437-846D8D4044DA}" dt="2024-12-06T06:26:23.536" v="44"/>
          <pc:sldLayoutMkLst>
            <pc:docMk/>
            <pc:sldMasterMk cId="2116215553" sldId="2147483684"/>
            <pc:sldLayoutMk cId="3559539994" sldId="2147483686"/>
          </pc:sldLayoutMkLst>
        </pc:sldLayoutChg>
        <pc:sldLayoutChg chg="add del mod replId">
          <pc:chgData name="Saku Karttunen" userId="S::saku21000@student.hamk.fi::15847ecc-2d6e-4123-95e2-34af45cbf349" providerId="AD" clId="Web-{92894089-7297-5A45-D437-846D8D4044DA}" dt="2024-12-06T06:26:23.536" v="44"/>
          <pc:sldLayoutMkLst>
            <pc:docMk/>
            <pc:sldMasterMk cId="2116215553" sldId="2147483684"/>
            <pc:sldLayoutMk cId="1957685302" sldId="2147483687"/>
          </pc:sldLayoutMkLst>
        </pc:sldLayoutChg>
        <pc:sldLayoutChg chg="add del mod replId">
          <pc:chgData name="Saku Karttunen" userId="S::saku21000@student.hamk.fi::15847ecc-2d6e-4123-95e2-34af45cbf349" providerId="AD" clId="Web-{92894089-7297-5A45-D437-846D8D4044DA}" dt="2024-12-06T06:26:23.536" v="44"/>
          <pc:sldLayoutMkLst>
            <pc:docMk/>
            <pc:sldMasterMk cId="2116215553" sldId="2147483684"/>
            <pc:sldLayoutMk cId="16735017" sldId="2147483688"/>
          </pc:sldLayoutMkLst>
        </pc:sldLayoutChg>
        <pc:sldLayoutChg chg="add del mod replId">
          <pc:chgData name="Saku Karttunen" userId="S::saku21000@student.hamk.fi::15847ecc-2d6e-4123-95e2-34af45cbf349" providerId="AD" clId="Web-{92894089-7297-5A45-D437-846D8D4044DA}" dt="2024-12-06T06:26:23.536" v="44"/>
          <pc:sldLayoutMkLst>
            <pc:docMk/>
            <pc:sldMasterMk cId="2116215553" sldId="2147483684"/>
            <pc:sldLayoutMk cId="3838270854" sldId="2147483689"/>
          </pc:sldLayoutMkLst>
        </pc:sldLayoutChg>
        <pc:sldLayoutChg chg="add del mod replId">
          <pc:chgData name="Saku Karttunen" userId="S::saku21000@student.hamk.fi::15847ecc-2d6e-4123-95e2-34af45cbf349" providerId="AD" clId="Web-{92894089-7297-5A45-D437-846D8D4044DA}" dt="2024-12-06T06:26:23.536" v="44"/>
          <pc:sldLayoutMkLst>
            <pc:docMk/>
            <pc:sldMasterMk cId="2116215553" sldId="2147483684"/>
            <pc:sldLayoutMk cId="145521385" sldId="2147483690"/>
          </pc:sldLayoutMkLst>
        </pc:sldLayoutChg>
        <pc:sldLayoutChg chg="add del mod replId">
          <pc:chgData name="Saku Karttunen" userId="S::saku21000@student.hamk.fi::15847ecc-2d6e-4123-95e2-34af45cbf349" providerId="AD" clId="Web-{92894089-7297-5A45-D437-846D8D4044DA}" dt="2024-12-06T06:26:23.536" v="44"/>
          <pc:sldLayoutMkLst>
            <pc:docMk/>
            <pc:sldMasterMk cId="2116215553" sldId="2147483684"/>
            <pc:sldLayoutMk cId="3786534577" sldId="2147483691"/>
          </pc:sldLayoutMkLst>
        </pc:sldLayoutChg>
        <pc:sldLayoutChg chg="add del mod replId">
          <pc:chgData name="Saku Karttunen" userId="S::saku21000@student.hamk.fi::15847ecc-2d6e-4123-95e2-34af45cbf349" providerId="AD" clId="Web-{92894089-7297-5A45-D437-846D8D4044DA}" dt="2024-12-06T06:26:23.536" v="44"/>
          <pc:sldLayoutMkLst>
            <pc:docMk/>
            <pc:sldMasterMk cId="2116215553" sldId="2147483684"/>
            <pc:sldLayoutMk cId="635031963" sldId="2147483692"/>
          </pc:sldLayoutMkLst>
        </pc:sldLayoutChg>
        <pc:sldLayoutChg chg="add del mod replId">
          <pc:chgData name="Saku Karttunen" userId="S::saku21000@student.hamk.fi::15847ecc-2d6e-4123-95e2-34af45cbf349" providerId="AD" clId="Web-{92894089-7297-5A45-D437-846D8D4044DA}" dt="2024-12-06T06:26:23.536" v="44"/>
          <pc:sldLayoutMkLst>
            <pc:docMk/>
            <pc:sldMasterMk cId="2116215553" sldId="2147483684"/>
            <pc:sldLayoutMk cId="4267150573" sldId="2147483693"/>
          </pc:sldLayoutMkLst>
        </pc:sldLayoutChg>
        <pc:sldLayoutChg chg="add del mod replId">
          <pc:chgData name="Saku Karttunen" userId="S::saku21000@student.hamk.fi::15847ecc-2d6e-4123-95e2-34af45cbf349" providerId="AD" clId="Web-{92894089-7297-5A45-D437-846D8D4044DA}" dt="2024-12-06T06:26:23.536" v="44"/>
          <pc:sldLayoutMkLst>
            <pc:docMk/>
            <pc:sldMasterMk cId="2116215553" sldId="2147483684"/>
            <pc:sldLayoutMk cId="3095856295" sldId="2147483694"/>
          </pc:sldLayoutMkLst>
        </pc:sldLayoutChg>
        <pc:sldLayoutChg chg="add del mod replId">
          <pc:chgData name="Saku Karttunen" userId="S::saku21000@student.hamk.fi::15847ecc-2d6e-4123-95e2-34af45cbf349" providerId="AD" clId="Web-{92894089-7297-5A45-D437-846D8D4044DA}" dt="2024-12-06T06:26:23.536" v="44"/>
          <pc:sldLayoutMkLst>
            <pc:docMk/>
            <pc:sldMasterMk cId="2116215553" sldId="2147483684"/>
            <pc:sldLayoutMk cId="3931595852" sldId="2147483695"/>
          </pc:sldLayoutMkLst>
        </pc:sldLayoutChg>
      </pc:sldMasterChg>
      <pc:sldMasterChg chg="add del addSldLayout delSldLayout modSldLayout">
        <pc:chgData name="Saku Karttunen" userId="S::saku21000@student.hamk.fi::15847ecc-2d6e-4123-95e2-34af45cbf349" providerId="AD" clId="Web-{92894089-7297-5A45-D437-846D8D4044DA}" dt="2024-12-06T06:26:07.723" v="38"/>
        <pc:sldMasterMkLst>
          <pc:docMk/>
          <pc:sldMasterMk cId="3930679294" sldId="2147483684"/>
        </pc:sldMasterMkLst>
        <pc:sldLayoutChg chg="add del mod replId">
          <pc:chgData name="Saku Karttunen" userId="S::saku21000@student.hamk.fi::15847ecc-2d6e-4123-95e2-34af45cbf349" providerId="AD" clId="Web-{92894089-7297-5A45-D437-846D8D4044DA}" dt="2024-12-06T06:26:07.723" v="38"/>
          <pc:sldLayoutMkLst>
            <pc:docMk/>
            <pc:sldMasterMk cId="3930679294" sldId="2147483684"/>
            <pc:sldLayoutMk cId="2951559445" sldId="2147483685"/>
          </pc:sldLayoutMkLst>
        </pc:sldLayoutChg>
        <pc:sldLayoutChg chg="add del mod replId">
          <pc:chgData name="Saku Karttunen" userId="S::saku21000@student.hamk.fi::15847ecc-2d6e-4123-95e2-34af45cbf349" providerId="AD" clId="Web-{92894089-7297-5A45-D437-846D8D4044DA}" dt="2024-12-06T06:26:07.723" v="38"/>
          <pc:sldLayoutMkLst>
            <pc:docMk/>
            <pc:sldMasterMk cId="3930679294" sldId="2147483684"/>
            <pc:sldLayoutMk cId="992624550" sldId="2147483686"/>
          </pc:sldLayoutMkLst>
        </pc:sldLayoutChg>
        <pc:sldLayoutChg chg="add del mod replId">
          <pc:chgData name="Saku Karttunen" userId="S::saku21000@student.hamk.fi::15847ecc-2d6e-4123-95e2-34af45cbf349" providerId="AD" clId="Web-{92894089-7297-5A45-D437-846D8D4044DA}" dt="2024-12-06T06:26:07.723" v="38"/>
          <pc:sldLayoutMkLst>
            <pc:docMk/>
            <pc:sldMasterMk cId="3930679294" sldId="2147483684"/>
            <pc:sldLayoutMk cId="608233402" sldId="2147483687"/>
          </pc:sldLayoutMkLst>
        </pc:sldLayoutChg>
        <pc:sldLayoutChg chg="add del mod replId">
          <pc:chgData name="Saku Karttunen" userId="S::saku21000@student.hamk.fi::15847ecc-2d6e-4123-95e2-34af45cbf349" providerId="AD" clId="Web-{92894089-7297-5A45-D437-846D8D4044DA}" dt="2024-12-06T06:26:07.723" v="38"/>
          <pc:sldLayoutMkLst>
            <pc:docMk/>
            <pc:sldMasterMk cId="3930679294" sldId="2147483684"/>
            <pc:sldLayoutMk cId="1243402433" sldId="2147483688"/>
          </pc:sldLayoutMkLst>
        </pc:sldLayoutChg>
        <pc:sldLayoutChg chg="add del mod replId">
          <pc:chgData name="Saku Karttunen" userId="S::saku21000@student.hamk.fi::15847ecc-2d6e-4123-95e2-34af45cbf349" providerId="AD" clId="Web-{92894089-7297-5A45-D437-846D8D4044DA}" dt="2024-12-06T06:26:07.723" v="38"/>
          <pc:sldLayoutMkLst>
            <pc:docMk/>
            <pc:sldMasterMk cId="3930679294" sldId="2147483684"/>
            <pc:sldLayoutMk cId="939936790" sldId="2147483689"/>
          </pc:sldLayoutMkLst>
        </pc:sldLayoutChg>
        <pc:sldLayoutChg chg="add del mod replId">
          <pc:chgData name="Saku Karttunen" userId="S::saku21000@student.hamk.fi::15847ecc-2d6e-4123-95e2-34af45cbf349" providerId="AD" clId="Web-{92894089-7297-5A45-D437-846D8D4044DA}" dt="2024-12-06T06:26:07.723" v="38"/>
          <pc:sldLayoutMkLst>
            <pc:docMk/>
            <pc:sldMasterMk cId="3930679294" sldId="2147483684"/>
            <pc:sldLayoutMk cId="124263115" sldId="2147483690"/>
          </pc:sldLayoutMkLst>
        </pc:sldLayoutChg>
        <pc:sldLayoutChg chg="add del mod replId">
          <pc:chgData name="Saku Karttunen" userId="S::saku21000@student.hamk.fi::15847ecc-2d6e-4123-95e2-34af45cbf349" providerId="AD" clId="Web-{92894089-7297-5A45-D437-846D8D4044DA}" dt="2024-12-06T06:26:07.723" v="38"/>
          <pc:sldLayoutMkLst>
            <pc:docMk/>
            <pc:sldMasterMk cId="3930679294" sldId="2147483684"/>
            <pc:sldLayoutMk cId="1257324312" sldId="2147483691"/>
          </pc:sldLayoutMkLst>
        </pc:sldLayoutChg>
        <pc:sldLayoutChg chg="add del mod replId">
          <pc:chgData name="Saku Karttunen" userId="S::saku21000@student.hamk.fi::15847ecc-2d6e-4123-95e2-34af45cbf349" providerId="AD" clId="Web-{92894089-7297-5A45-D437-846D8D4044DA}" dt="2024-12-06T06:26:07.723" v="38"/>
          <pc:sldLayoutMkLst>
            <pc:docMk/>
            <pc:sldMasterMk cId="3930679294" sldId="2147483684"/>
            <pc:sldLayoutMk cId="609766294" sldId="2147483692"/>
          </pc:sldLayoutMkLst>
        </pc:sldLayoutChg>
        <pc:sldLayoutChg chg="add del mod replId">
          <pc:chgData name="Saku Karttunen" userId="S::saku21000@student.hamk.fi::15847ecc-2d6e-4123-95e2-34af45cbf349" providerId="AD" clId="Web-{92894089-7297-5A45-D437-846D8D4044DA}" dt="2024-12-06T06:26:07.723" v="38"/>
          <pc:sldLayoutMkLst>
            <pc:docMk/>
            <pc:sldMasterMk cId="3930679294" sldId="2147483684"/>
            <pc:sldLayoutMk cId="901658785" sldId="2147483693"/>
          </pc:sldLayoutMkLst>
        </pc:sldLayoutChg>
        <pc:sldLayoutChg chg="add del mod replId">
          <pc:chgData name="Saku Karttunen" userId="S::saku21000@student.hamk.fi::15847ecc-2d6e-4123-95e2-34af45cbf349" providerId="AD" clId="Web-{92894089-7297-5A45-D437-846D8D4044DA}" dt="2024-12-06T06:26:07.723" v="38"/>
          <pc:sldLayoutMkLst>
            <pc:docMk/>
            <pc:sldMasterMk cId="3930679294" sldId="2147483684"/>
            <pc:sldLayoutMk cId="4110073251" sldId="2147483694"/>
          </pc:sldLayoutMkLst>
        </pc:sldLayoutChg>
        <pc:sldLayoutChg chg="add del mod replId">
          <pc:chgData name="Saku Karttunen" userId="S::saku21000@student.hamk.fi::15847ecc-2d6e-4123-95e2-34af45cbf349" providerId="AD" clId="Web-{92894089-7297-5A45-D437-846D8D4044DA}" dt="2024-12-06T06:26:07.723" v="38"/>
          <pc:sldLayoutMkLst>
            <pc:docMk/>
            <pc:sldMasterMk cId="3930679294" sldId="2147483684"/>
            <pc:sldLayoutMk cId="1513749517" sldId="2147483695"/>
          </pc:sldLayoutMkLst>
        </pc:sldLayoutChg>
      </pc:sldMasterChg>
      <pc:sldMasterChg chg="add addSldLayout modSldLayout">
        <pc:chgData name="Saku Karttunen" userId="S::saku21000@student.hamk.fi::15847ecc-2d6e-4123-95e2-34af45cbf349" providerId="AD" clId="Web-{92894089-7297-5A45-D437-846D8D4044DA}" dt="2024-12-06T06:26:23.536" v="44"/>
        <pc:sldMasterMkLst>
          <pc:docMk/>
          <pc:sldMasterMk cId="2746299031" sldId="2147483696"/>
        </pc:sldMasterMkLst>
        <pc:sldLayoutChg chg="add mod replId">
          <pc:chgData name="Saku Karttunen" userId="S::saku21000@student.hamk.fi::15847ecc-2d6e-4123-95e2-34af45cbf349" providerId="AD" clId="Web-{92894089-7297-5A45-D437-846D8D4044DA}" dt="2024-12-06T06:26:23.536" v="44"/>
          <pc:sldLayoutMkLst>
            <pc:docMk/>
            <pc:sldMasterMk cId="2746299031" sldId="2147483696"/>
            <pc:sldLayoutMk cId="2786227360" sldId="2147483697"/>
          </pc:sldLayoutMkLst>
        </pc:sldLayoutChg>
        <pc:sldLayoutChg chg="add mod replId">
          <pc:chgData name="Saku Karttunen" userId="S::saku21000@student.hamk.fi::15847ecc-2d6e-4123-95e2-34af45cbf349" providerId="AD" clId="Web-{92894089-7297-5A45-D437-846D8D4044DA}" dt="2024-12-06T06:26:23.536" v="44"/>
          <pc:sldLayoutMkLst>
            <pc:docMk/>
            <pc:sldMasterMk cId="2746299031" sldId="2147483696"/>
            <pc:sldLayoutMk cId="2280041456" sldId="2147483698"/>
          </pc:sldLayoutMkLst>
        </pc:sldLayoutChg>
        <pc:sldLayoutChg chg="add mod replId">
          <pc:chgData name="Saku Karttunen" userId="S::saku21000@student.hamk.fi::15847ecc-2d6e-4123-95e2-34af45cbf349" providerId="AD" clId="Web-{92894089-7297-5A45-D437-846D8D4044DA}" dt="2024-12-06T06:26:23.536" v="44"/>
          <pc:sldLayoutMkLst>
            <pc:docMk/>
            <pc:sldMasterMk cId="2746299031" sldId="2147483696"/>
            <pc:sldLayoutMk cId="181234099" sldId="2147483699"/>
          </pc:sldLayoutMkLst>
        </pc:sldLayoutChg>
        <pc:sldLayoutChg chg="add mod replId">
          <pc:chgData name="Saku Karttunen" userId="S::saku21000@student.hamk.fi::15847ecc-2d6e-4123-95e2-34af45cbf349" providerId="AD" clId="Web-{92894089-7297-5A45-D437-846D8D4044DA}" dt="2024-12-06T06:26:23.536" v="44"/>
          <pc:sldLayoutMkLst>
            <pc:docMk/>
            <pc:sldMasterMk cId="2746299031" sldId="2147483696"/>
            <pc:sldLayoutMk cId="1677016032" sldId="2147483700"/>
          </pc:sldLayoutMkLst>
        </pc:sldLayoutChg>
        <pc:sldLayoutChg chg="add mod replId">
          <pc:chgData name="Saku Karttunen" userId="S::saku21000@student.hamk.fi::15847ecc-2d6e-4123-95e2-34af45cbf349" providerId="AD" clId="Web-{92894089-7297-5A45-D437-846D8D4044DA}" dt="2024-12-06T06:26:23.536" v="44"/>
          <pc:sldLayoutMkLst>
            <pc:docMk/>
            <pc:sldMasterMk cId="2746299031" sldId="2147483696"/>
            <pc:sldLayoutMk cId="3521702805" sldId="2147483701"/>
          </pc:sldLayoutMkLst>
        </pc:sldLayoutChg>
        <pc:sldLayoutChg chg="add mod replId">
          <pc:chgData name="Saku Karttunen" userId="S::saku21000@student.hamk.fi::15847ecc-2d6e-4123-95e2-34af45cbf349" providerId="AD" clId="Web-{92894089-7297-5A45-D437-846D8D4044DA}" dt="2024-12-06T06:26:23.536" v="44"/>
          <pc:sldLayoutMkLst>
            <pc:docMk/>
            <pc:sldMasterMk cId="2746299031" sldId="2147483696"/>
            <pc:sldLayoutMk cId="3609860211" sldId="2147483702"/>
          </pc:sldLayoutMkLst>
        </pc:sldLayoutChg>
        <pc:sldLayoutChg chg="add mod replId">
          <pc:chgData name="Saku Karttunen" userId="S::saku21000@student.hamk.fi::15847ecc-2d6e-4123-95e2-34af45cbf349" providerId="AD" clId="Web-{92894089-7297-5A45-D437-846D8D4044DA}" dt="2024-12-06T06:26:23.536" v="44"/>
          <pc:sldLayoutMkLst>
            <pc:docMk/>
            <pc:sldMasterMk cId="2746299031" sldId="2147483696"/>
            <pc:sldLayoutMk cId="3229764148" sldId="2147483703"/>
          </pc:sldLayoutMkLst>
        </pc:sldLayoutChg>
        <pc:sldLayoutChg chg="add mod replId">
          <pc:chgData name="Saku Karttunen" userId="S::saku21000@student.hamk.fi::15847ecc-2d6e-4123-95e2-34af45cbf349" providerId="AD" clId="Web-{92894089-7297-5A45-D437-846D8D4044DA}" dt="2024-12-06T06:26:23.536" v="44"/>
          <pc:sldLayoutMkLst>
            <pc:docMk/>
            <pc:sldMasterMk cId="2746299031" sldId="2147483696"/>
            <pc:sldLayoutMk cId="2984456297" sldId="2147483704"/>
          </pc:sldLayoutMkLst>
        </pc:sldLayoutChg>
        <pc:sldLayoutChg chg="add mod replId">
          <pc:chgData name="Saku Karttunen" userId="S::saku21000@student.hamk.fi::15847ecc-2d6e-4123-95e2-34af45cbf349" providerId="AD" clId="Web-{92894089-7297-5A45-D437-846D8D4044DA}" dt="2024-12-06T06:26:23.536" v="44"/>
          <pc:sldLayoutMkLst>
            <pc:docMk/>
            <pc:sldMasterMk cId="2746299031" sldId="2147483696"/>
            <pc:sldLayoutMk cId="661048957" sldId="2147483705"/>
          </pc:sldLayoutMkLst>
        </pc:sldLayoutChg>
        <pc:sldLayoutChg chg="add mod replId">
          <pc:chgData name="Saku Karttunen" userId="S::saku21000@student.hamk.fi::15847ecc-2d6e-4123-95e2-34af45cbf349" providerId="AD" clId="Web-{92894089-7297-5A45-D437-846D8D4044DA}" dt="2024-12-06T06:26:23.536" v="44"/>
          <pc:sldLayoutMkLst>
            <pc:docMk/>
            <pc:sldMasterMk cId="2746299031" sldId="2147483696"/>
            <pc:sldLayoutMk cId="2973565351" sldId="2147483706"/>
          </pc:sldLayoutMkLst>
        </pc:sldLayoutChg>
        <pc:sldLayoutChg chg="add mod replId">
          <pc:chgData name="Saku Karttunen" userId="S::saku21000@student.hamk.fi::15847ecc-2d6e-4123-95e2-34af45cbf349" providerId="AD" clId="Web-{92894089-7297-5A45-D437-846D8D4044DA}" dt="2024-12-06T06:26:23.536" v="44"/>
          <pc:sldLayoutMkLst>
            <pc:docMk/>
            <pc:sldMasterMk cId="2746299031" sldId="2147483696"/>
            <pc:sldLayoutMk cId="3975294740" sldId="2147483707"/>
          </pc:sldLayoutMkLst>
        </pc:sldLayoutChg>
      </pc:sldMasterChg>
      <pc:sldMasterChg chg="add del addSldLayout delSldLayout modSldLayout">
        <pc:chgData name="Saku Karttunen" userId="S::saku21000@student.hamk.fi::15847ecc-2d6e-4123-95e2-34af45cbf349" providerId="AD" clId="Web-{92894089-7297-5A45-D437-846D8D4044DA}" dt="2024-12-06T06:26:06.317" v="37"/>
        <pc:sldMasterMkLst>
          <pc:docMk/>
          <pc:sldMasterMk cId="4190778133" sldId="2147483696"/>
        </pc:sldMasterMkLst>
        <pc:sldLayoutChg chg="add del mod replId">
          <pc:chgData name="Saku Karttunen" userId="S::saku21000@student.hamk.fi::15847ecc-2d6e-4123-95e2-34af45cbf349" providerId="AD" clId="Web-{92894089-7297-5A45-D437-846D8D4044DA}" dt="2024-12-06T06:26:06.317" v="37"/>
          <pc:sldLayoutMkLst>
            <pc:docMk/>
            <pc:sldMasterMk cId="4190778133" sldId="2147483696"/>
            <pc:sldLayoutMk cId="2770817102" sldId="2147483697"/>
          </pc:sldLayoutMkLst>
        </pc:sldLayoutChg>
        <pc:sldLayoutChg chg="add del mod replId">
          <pc:chgData name="Saku Karttunen" userId="S::saku21000@student.hamk.fi::15847ecc-2d6e-4123-95e2-34af45cbf349" providerId="AD" clId="Web-{92894089-7297-5A45-D437-846D8D4044DA}" dt="2024-12-06T06:26:06.317" v="37"/>
          <pc:sldLayoutMkLst>
            <pc:docMk/>
            <pc:sldMasterMk cId="4190778133" sldId="2147483696"/>
            <pc:sldLayoutMk cId="3011707362" sldId="2147483698"/>
          </pc:sldLayoutMkLst>
        </pc:sldLayoutChg>
        <pc:sldLayoutChg chg="add del mod replId">
          <pc:chgData name="Saku Karttunen" userId="S::saku21000@student.hamk.fi::15847ecc-2d6e-4123-95e2-34af45cbf349" providerId="AD" clId="Web-{92894089-7297-5A45-D437-846D8D4044DA}" dt="2024-12-06T06:26:06.317" v="37"/>
          <pc:sldLayoutMkLst>
            <pc:docMk/>
            <pc:sldMasterMk cId="4190778133" sldId="2147483696"/>
            <pc:sldLayoutMk cId="342253916" sldId="2147483699"/>
          </pc:sldLayoutMkLst>
        </pc:sldLayoutChg>
        <pc:sldLayoutChg chg="add del mod replId">
          <pc:chgData name="Saku Karttunen" userId="S::saku21000@student.hamk.fi::15847ecc-2d6e-4123-95e2-34af45cbf349" providerId="AD" clId="Web-{92894089-7297-5A45-D437-846D8D4044DA}" dt="2024-12-06T06:26:06.317" v="37"/>
          <pc:sldLayoutMkLst>
            <pc:docMk/>
            <pc:sldMasterMk cId="4190778133" sldId="2147483696"/>
            <pc:sldLayoutMk cId="131441200" sldId="2147483700"/>
          </pc:sldLayoutMkLst>
        </pc:sldLayoutChg>
        <pc:sldLayoutChg chg="add del mod replId">
          <pc:chgData name="Saku Karttunen" userId="S::saku21000@student.hamk.fi::15847ecc-2d6e-4123-95e2-34af45cbf349" providerId="AD" clId="Web-{92894089-7297-5A45-D437-846D8D4044DA}" dt="2024-12-06T06:26:06.317" v="37"/>
          <pc:sldLayoutMkLst>
            <pc:docMk/>
            <pc:sldMasterMk cId="4190778133" sldId="2147483696"/>
            <pc:sldLayoutMk cId="3927147282" sldId="2147483701"/>
          </pc:sldLayoutMkLst>
        </pc:sldLayoutChg>
        <pc:sldLayoutChg chg="add del mod replId">
          <pc:chgData name="Saku Karttunen" userId="S::saku21000@student.hamk.fi::15847ecc-2d6e-4123-95e2-34af45cbf349" providerId="AD" clId="Web-{92894089-7297-5A45-D437-846D8D4044DA}" dt="2024-12-06T06:26:06.317" v="37"/>
          <pc:sldLayoutMkLst>
            <pc:docMk/>
            <pc:sldMasterMk cId="4190778133" sldId="2147483696"/>
            <pc:sldLayoutMk cId="3240533406" sldId="2147483702"/>
          </pc:sldLayoutMkLst>
        </pc:sldLayoutChg>
        <pc:sldLayoutChg chg="add del mod replId">
          <pc:chgData name="Saku Karttunen" userId="S::saku21000@student.hamk.fi::15847ecc-2d6e-4123-95e2-34af45cbf349" providerId="AD" clId="Web-{92894089-7297-5A45-D437-846D8D4044DA}" dt="2024-12-06T06:26:06.317" v="37"/>
          <pc:sldLayoutMkLst>
            <pc:docMk/>
            <pc:sldMasterMk cId="4190778133" sldId="2147483696"/>
            <pc:sldLayoutMk cId="2766659818" sldId="2147483703"/>
          </pc:sldLayoutMkLst>
        </pc:sldLayoutChg>
        <pc:sldLayoutChg chg="add del mod replId">
          <pc:chgData name="Saku Karttunen" userId="S::saku21000@student.hamk.fi::15847ecc-2d6e-4123-95e2-34af45cbf349" providerId="AD" clId="Web-{92894089-7297-5A45-D437-846D8D4044DA}" dt="2024-12-06T06:26:06.317" v="37"/>
          <pc:sldLayoutMkLst>
            <pc:docMk/>
            <pc:sldMasterMk cId="4190778133" sldId="2147483696"/>
            <pc:sldLayoutMk cId="1073491446" sldId="2147483704"/>
          </pc:sldLayoutMkLst>
        </pc:sldLayoutChg>
        <pc:sldLayoutChg chg="add del mod replId">
          <pc:chgData name="Saku Karttunen" userId="S::saku21000@student.hamk.fi::15847ecc-2d6e-4123-95e2-34af45cbf349" providerId="AD" clId="Web-{92894089-7297-5A45-D437-846D8D4044DA}" dt="2024-12-06T06:26:06.317" v="37"/>
          <pc:sldLayoutMkLst>
            <pc:docMk/>
            <pc:sldMasterMk cId="4190778133" sldId="2147483696"/>
            <pc:sldLayoutMk cId="538149677" sldId="2147483705"/>
          </pc:sldLayoutMkLst>
        </pc:sldLayoutChg>
        <pc:sldLayoutChg chg="add del mod replId">
          <pc:chgData name="Saku Karttunen" userId="S::saku21000@student.hamk.fi::15847ecc-2d6e-4123-95e2-34af45cbf349" providerId="AD" clId="Web-{92894089-7297-5A45-D437-846D8D4044DA}" dt="2024-12-06T06:26:06.317" v="37"/>
          <pc:sldLayoutMkLst>
            <pc:docMk/>
            <pc:sldMasterMk cId="4190778133" sldId="2147483696"/>
            <pc:sldLayoutMk cId="1091766322" sldId="2147483706"/>
          </pc:sldLayoutMkLst>
        </pc:sldLayoutChg>
        <pc:sldLayoutChg chg="add del mod replId">
          <pc:chgData name="Saku Karttunen" userId="S::saku21000@student.hamk.fi::15847ecc-2d6e-4123-95e2-34af45cbf349" providerId="AD" clId="Web-{92894089-7297-5A45-D437-846D8D4044DA}" dt="2024-12-06T06:26:06.317" v="37"/>
          <pc:sldLayoutMkLst>
            <pc:docMk/>
            <pc:sldMasterMk cId="4190778133" sldId="2147483696"/>
            <pc:sldLayoutMk cId="1750907316" sldId="2147483707"/>
          </pc:sldLayoutMkLst>
        </pc:sldLayoutChg>
      </pc:sldMasterChg>
      <pc:sldMasterChg chg="add del addSldLayout delSldLayout modSldLayout">
        <pc:chgData name="Saku Karttunen" userId="S::saku21000@student.hamk.fi::15847ecc-2d6e-4123-95e2-34af45cbf349" providerId="AD" clId="Web-{92894089-7297-5A45-D437-846D8D4044DA}" dt="2024-12-06T06:26:05.707" v="36"/>
        <pc:sldMasterMkLst>
          <pc:docMk/>
          <pc:sldMasterMk cId="2708225534" sldId="2147483708"/>
        </pc:sldMasterMkLst>
        <pc:sldLayoutChg chg="add del mod replId">
          <pc:chgData name="Saku Karttunen" userId="S::saku21000@student.hamk.fi::15847ecc-2d6e-4123-95e2-34af45cbf349" providerId="AD" clId="Web-{92894089-7297-5A45-D437-846D8D4044DA}" dt="2024-12-06T06:26:05.707" v="36"/>
          <pc:sldLayoutMkLst>
            <pc:docMk/>
            <pc:sldMasterMk cId="2708225534" sldId="2147483708"/>
            <pc:sldLayoutMk cId="3977381933" sldId="2147483709"/>
          </pc:sldLayoutMkLst>
        </pc:sldLayoutChg>
        <pc:sldLayoutChg chg="add del mod replId">
          <pc:chgData name="Saku Karttunen" userId="S::saku21000@student.hamk.fi::15847ecc-2d6e-4123-95e2-34af45cbf349" providerId="AD" clId="Web-{92894089-7297-5A45-D437-846D8D4044DA}" dt="2024-12-06T06:26:05.707" v="36"/>
          <pc:sldLayoutMkLst>
            <pc:docMk/>
            <pc:sldMasterMk cId="2708225534" sldId="2147483708"/>
            <pc:sldLayoutMk cId="1682464826" sldId="2147483710"/>
          </pc:sldLayoutMkLst>
        </pc:sldLayoutChg>
        <pc:sldLayoutChg chg="add del mod replId">
          <pc:chgData name="Saku Karttunen" userId="S::saku21000@student.hamk.fi::15847ecc-2d6e-4123-95e2-34af45cbf349" providerId="AD" clId="Web-{92894089-7297-5A45-D437-846D8D4044DA}" dt="2024-12-06T06:26:05.707" v="36"/>
          <pc:sldLayoutMkLst>
            <pc:docMk/>
            <pc:sldMasterMk cId="2708225534" sldId="2147483708"/>
            <pc:sldLayoutMk cId="3435947091" sldId="2147483711"/>
          </pc:sldLayoutMkLst>
        </pc:sldLayoutChg>
        <pc:sldLayoutChg chg="add del mod replId">
          <pc:chgData name="Saku Karttunen" userId="S::saku21000@student.hamk.fi::15847ecc-2d6e-4123-95e2-34af45cbf349" providerId="AD" clId="Web-{92894089-7297-5A45-D437-846D8D4044DA}" dt="2024-12-06T06:26:05.707" v="36"/>
          <pc:sldLayoutMkLst>
            <pc:docMk/>
            <pc:sldMasterMk cId="2708225534" sldId="2147483708"/>
            <pc:sldLayoutMk cId="2935478893" sldId="2147483712"/>
          </pc:sldLayoutMkLst>
        </pc:sldLayoutChg>
        <pc:sldLayoutChg chg="add del mod replId">
          <pc:chgData name="Saku Karttunen" userId="S::saku21000@student.hamk.fi::15847ecc-2d6e-4123-95e2-34af45cbf349" providerId="AD" clId="Web-{92894089-7297-5A45-D437-846D8D4044DA}" dt="2024-12-06T06:26:05.707" v="36"/>
          <pc:sldLayoutMkLst>
            <pc:docMk/>
            <pc:sldMasterMk cId="2708225534" sldId="2147483708"/>
            <pc:sldLayoutMk cId="2927877737" sldId="2147483713"/>
          </pc:sldLayoutMkLst>
        </pc:sldLayoutChg>
        <pc:sldLayoutChg chg="add del mod replId">
          <pc:chgData name="Saku Karttunen" userId="S::saku21000@student.hamk.fi::15847ecc-2d6e-4123-95e2-34af45cbf349" providerId="AD" clId="Web-{92894089-7297-5A45-D437-846D8D4044DA}" dt="2024-12-06T06:26:05.707" v="36"/>
          <pc:sldLayoutMkLst>
            <pc:docMk/>
            <pc:sldMasterMk cId="2708225534" sldId="2147483708"/>
            <pc:sldLayoutMk cId="3806947499" sldId="2147483714"/>
          </pc:sldLayoutMkLst>
        </pc:sldLayoutChg>
        <pc:sldLayoutChg chg="add del mod replId">
          <pc:chgData name="Saku Karttunen" userId="S::saku21000@student.hamk.fi::15847ecc-2d6e-4123-95e2-34af45cbf349" providerId="AD" clId="Web-{92894089-7297-5A45-D437-846D8D4044DA}" dt="2024-12-06T06:26:05.707" v="36"/>
          <pc:sldLayoutMkLst>
            <pc:docMk/>
            <pc:sldMasterMk cId="2708225534" sldId="2147483708"/>
            <pc:sldLayoutMk cId="3367827939" sldId="2147483715"/>
          </pc:sldLayoutMkLst>
        </pc:sldLayoutChg>
        <pc:sldLayoutChg chg="add del mod replId">
          <pc:chgData name="Saku Karttunen" userId="S::saku21000@student.hamk.fi::15847ecc-2d6e-4123-95e2-34af45cbf349" providerId="AD" clId="Web-{92894089-7297-5A45-D437-846D8D4044DA}" dt="2024-12-06T06:26:05.707" v="36"/>
          <pc:sldLayoutMkLst>
            <pc:docMk/>
            <pc:sldMasterMk cId="2708225534" sldId="2147483708"/>
            <pc:sldLayoutMk cId="2835721402" sldId="2147483716"/>
          </pc:sldLayoutMkLst>
        </pc:sldLayoutChg>
        <pc:sldLayoutChg chg="add del mod replId">
          <pc:chgData name="Saku Karttunen" userId="S::saku21000@student.hamk.fi::15847ecc-2d6e-4123-95e2-34af45cbf349" providerId="AD" clId="Web-{92894089-7297-5A45-D437-846D8D4044DA}" dt="2024-12-06T06:26:05.707" v="36"/>
          <pc:sldLayoutMkLst>
            <pc:docMk/>
            <pc:sldMasterMk cId="2708225534" sldId="2147483708"/>
            <pc:sldLayoutMk cId="4142056404" sldId="2147483717"/>
          </pc:sldLayoutMkLst>
        </pc:sldLayoutChg>
        <pc:sldLayoutChg chg="add del mod replId">
          <pc:chgData name="Saku Karttunen" userId="S::saku21000@student.hamk.fi::15847ecc-2d6e-4123-95e2-34af45cbf349" providerId="AD" clId="Web-{92894089-7297-5A45-D437-846D8D4044DA}" dt="2024-12-06T06:26:05.707" v="36"/>
          <pc:sldLayoutMkLst>
            <pc:docMk/>
            <pc:sldMasterMk cId="2708225534" sldId="2147483708"/>
            <pc:sldLayoutMk cId="1197144509" sldId="2147483718"/>
          </pc:sldLayoutMkLst>
        </pc:sldLayoutChg>
        <pc:sldLayoutChg chg="add del mod replId">
          <pc:chgData name="Saku Karttunen" userId="S::saku21000@student.hamk.fi::15847ecc-2d6e-4123-95e2-34af45cbf349" providerId="AD" clId="Web-{92894089-7297-5A45-D437-846D8D4044DA}" dt="2024-12-06T06:26:05.707" v="36"/>
          <pc:sldLayoutMkLst>
            <pc:docMk/>
            <pc:sldMasterMk cId="2708225534" sldId="2147483708"/>
            <pc:sldLayoutMk cId="3699647959" sldId="2147483719"/>
          </pc:sldLayoutMkLst>
        </pc:sldLayoutChg>
      </pc:sldMasterChg>
      <pc:sldMasterChg chg="add del addSldLayout delSldLayout modSldLayout">
        <pc:chgData name="Saku Karttunen" userId="S::saku21000@student.hamk.fi::15847ecc-2d6e-4123-95e2-34af45cbf349" providerId="AD" clId="Web-{92894089-7297-5A45-D437-846D8D4044DA}" dt="2024-12-06T06:26:05.254" v="35"/>
        <pc:sldMasterMkLst>
          <pc:docMk/>
          <pc:sldMasterMk cId="428354717" sldId="2147483720"/>
        </pc:sldMasterMkLst>
        <pc:sldLayoutChg chg="add del mod replId">
          <pc:chgData name="Saku Karttunen" userId="S::saku21000@student.hamk.fi::15847ecc-2d6e-4123-95e2-34af45cbf349" providerId="AD" clId="Web-{92894089-7297-5A45-D437-846D8D4044DA}" dt="2024-12-06T06:26:05.254" v="35"/>
          <pc:sldLayoutMkLst>
            <pc:docMk/>
            <pc:sldMasterMk cId="428354717" sldId="2147483720"/>
            <pc:sldLayoutMk cId="1631319292" sldId="2147483721"/>
          </pc:sldLayoutMkLst>
        </pc:sldLayoutChg>
        <pc:sldLayoutChg chg="add del mod replId">
          <pc:chgData name="Saku Karttunen" userId="S::saku21000@student.hamk.fi::15847ecc-2d6e-4123-95e2-34af45cbf349" providerId="AD" clId="Web-{92894089-7297-5A45-D437-846D8D4044DA}" dt="2024-12-06T06:26:05.254" v="35"/>
          <pc:sldLayoutMkLst>
            <pc:docMk/>
            <pc:sldMasterMk cId="428354717" sldId="2147483720"/>
            <pc:sldLayoutMk cId="3485309368" sldId="2147483722"/>
          </pc:sldLayoutMkLst>
        </pc:sldLayoutChg>
        <pc:sldLayoutChg chg="add del mod replId">
          <pc:chgData name="Saku Karttunen" userId="S::saku21000@student.hamk.fi::15847ecc-2d6e-4123-95e2-34af45cbf349" providerId="AD" clId="Web-{92894089-7297-5A45-D437-846D8D4044DA}" dt="2024-12-06T06:26:05.254" v="35"/>
          <pc:sldLayoutMkLst>
            <pc:docMk/>
            <pc:sldMasterMk cId="428354717" sldId="2147483720"/>
            <pc:sldLayoutMk cId="978657335" sldId="2147483723"/>
          </pc:sldLayoutMkLst>
        </pc:sldLayoutChg>
        <pc:sldLayoutChg chg="add del mod replId">
          <pc:chgData name="Saku Karttunen" userId="S::saku21000@student.hamk.fi::15847ecc-2d6e-4123-95e2-34af45cbf349" providerId="AD" clId="Web-{92894089-7297-5A45-D437-846D8D4044DA}" dt="2024-12-06T06:26:05.254" v="35"/>
          <pc:sldLayoutMkLst>
            <pc:docMk/>
            <pc:sldMasterMk cId="428354717" sldId="2147483720"/>
            <pc:sldLayoutMk cId="4128434145" sldId="2147483724"/>
          </pc:sldLayoutMkLst>
        </pc:sldLayoutChg>
        <pc:sldLayoutChg chg="add del mod replId">
          <pc:chgData name="Saku Karttunen" userId="S::saku21000@student.hamk.fi::15847ecc-2d6e-4123-95e2-34af45cbf349" providerId="AD" clId="Web-{92894089-7297-5A45-D437-846D8D4044DA}" dt="2024-12-06T06:26:05.254" v="35"/>
          <pc:sldLayoutMkLst>
            <pc:docMk/>
            <pc:sldMasterMk cId="428354717" sldId="2147483720"/>
            <pc:sldLayoutMk cId="663967652" sldId="2147483725"/>
          </pc:sldLayoutMkLst>
        </pc:sldLayoutChg>
        <pc:sldLayoutChg chg="add del mod replId">
          <pc:chgData name="Saku Karttunen" userId="S::saku21000@student.hamk.fi::15847ecc-2d6e-4123-95e2-34af45cbf349" providerId="AD" clId="Web-{92894089-7297-5A45-D437-846D8D4044DA}" dt="2024-12-06T06:26:05.254" v="35"/>
          <pc:sldLayoutMkLst>
            <pc:docMk/>
            <pc:sldMasterMk cId="428354717" sldId="2147483720"/>
            <pc:sldLayoutMk cId="4041579005" sldId="2147483726"/>
          </pc:sldLayoutMkLst>
        </pc:sldLayoutChg>
        <pc:sldLayoutChg chg="add del mod replId">
          <pc:chgData name="Saku Karttunen" userId="S::saku21000@student.hamk.fi::15847ecc-2d6e-4123-95e2-34af45cbf349" providerId="AD" clId="Web-{92894089-7297-5A45-D437-846D8D4044DA}" dt="2024-12-06T06:26:05.254" v="35"/>
          <pc:sldLayoutMkLst>
            <pc:docMk/>
            <pc:sldMasterMk cId="428354717" sldId="2147483720"/>
            <pc:sldLayoutMk cId="1733069636" sldId="2147483727"/>
          </pc:sldLayoutMkLst>
        </pc:sldLayoutChg>
        <pc:sldLayoutChg chg="add del mod replId">
          <pc:chgData name="Saku Karttunen" userId="S::saku21000@student.hamk.fi::15847ecc-2d6e-4123-95e2-34af45cbf349" providerId="AD" clId="Web-{92894089-7297-5A45-D437-846D8D4044DA}" dt="2024-12-06T06:26:05.254" v="35"/>
          <pc:sldLayoutMkLst>
            <pc:docMk/>
            <pc:sldMasterMk cId="428354717" sldId="2147483720"/>
            <pc:sldLayoutMk cId="1634320825" sldId="2147483728"/>
          </pc:sldLayoutMkLst>
        </pc:sldLayoutChg>
        <pc:sldLayoutChg chg="add del mod replId">
          <pc:chgData name="Saku Karttunen" userId="S::saku21000@student.hamk.fi::15847ecc-2d6e-4123-95e2-34af45cbf349" providerId="AD" clId="Web-{92894089-7297-5A45-D437-846D8D4044DA}" dt="2024-12-06T06:26:05.254" v="35"/>
          <pc:sldLayoutMkLst>
            <pc:docMk/>
            <pc:sldMasterMk cId="428354717" sldId="2147483720"/>
            <pc:sldLayoutMk cId="3523284759" sldId="2147483729"/>
          </pc:sldLayoutMkLst>
        </pc:sldLayoutChg>
        <pc:sldLayoutChg chg="add del mod replId">
          <pc:chgData name="Saku Karttunen" userId="S::saku21000@student.hamk.fi::15847ecc-2d6e-4123-95e2-34af45cbf349" providerId="AD" clId="Web-{92894089-7297-5A45-D437-846D8D4044DA}" dt="2024-12-06T06:26:05.254" v="35"/>
          <pc:sldLayoutMkLst>
            <pc:docMk/>
            <pc:sldMasterMk cId="428354717" sldId="2147483720"/>
            <pc:sldLayoutMk cId="3018374885" sldId="2147483730"/>
          </pc:sldLayoutMkLst>
        </pc:sldLayoutChg>
        <pc:sldLayoutChg chg="add del mod replId">
          <pc:chgData name="Saku Karttunen" userId="S::saku21000@student.hamk.fi::15847ecc-2d6e-4123-95e2-34af45cbf349" providerId="AD" clId="Web-{92894089-7297-5A45-D437-846D8D4044DA}" dt="2024-12-06T06:26:05.254" v="35"/>
          <pc:sldLayoutMkLst>
            <pc:docMk/>
            <pc:sldMasterMk cId="428354717" sldId="2147483720"/>
            <pc:sldLayoutMk cId="3485223686" sldId="2147483731"/>
          </pc:sldLayoutMkLst>
        </pc:sldLayoutChg>
      </pc:sldMasterChg>
      <pc:sldMasterChg chg="add del addSldLayout delSldLayout modSldLayout">
        <pc:chgData name="Saku Karttunen" userId="S::saku21000@student.hamk.fi::15847ecc-2d6e-4123-95e2-34af45cbf349" providerId="AD" clId="Web-{92894089-7297-5A45-D437-846D8D4044DA}" dt="2024-12-06T06:26:04.520" v="34"/>
        <pc:sldMasterMkLst>
          <pc:docMk/>
          <pc:sldMasterMk cId="3213446976" sldId="2147483732"/>
        </pc:sldMasterMkLst>
        <pc:sldLayoutChg chg="add del mod replId">
          <pc:chgData name="Saku Karttunen" userId="S::saku21000@student.hamk.fi::15847ecc-2d6e-4123-95e2-34af45cbf349" providerId="AD" clId="Web-{92894089-7297-5A45-D437-846D8D4044DA}" dt="2024-12-06T06:26:04.520" v="34"/>
          <pc:sldLayoutMkLst>
            <pc:docMk/>
            <pc:sldMasterMk cId="3213446976" sldId="2147483732"/>
            <pc:sldLayoutMk cId="4148259128" sldId="2147483733"/>
          </pc:sldLayoutMkLst>
        </pc:sldLayoutChg>
        <pc:sldLayoutChg chg="add del mod replId">
          <pc:chgData name="Saku Karttunen" userId="S::saku21000@student.hamk.fi::15847ecc-2d6e-4123-95e2-34af45cbf349" providerId="AD" clId="Web-{92894089-7297-5A45-D437-846D8D4044DA}" dt="2024-12-06T06:26:04.520" v="34"/>
          <pc:sldLayoutMkLst>
            <pc:docMk/>
            <pc:sldMasterMk cId="3213446976" sldId="2147483732"/>
            <pc:sldLayoutMk cId="249490703" sldId="2147483734"/>
          </pc:sldLayoutMkLst>
        </pc:sldLayoutChg>
        <pc:sldLayoutChg chg="add del mod replId">
          <pc:chgData name="Saku Karttunen" userId="S::saku21000@student.hamk.fi::15847ecc-2d6e-4123-95e2-34af45cbf349" providerId="AD" clId="Web-{92894089-7297-5A45-D437-846D8D4044DA}" dt="2024-12-06T06:26:04.520" v="34"/>
          <pc:sldLayoutMkLst>
            <pc:docMk/>
            <pc:sldMasterMk cId="3213446976" sldId="2147483732"/>
            <pc:sldLayoutMk cId="3373703082" sldId="2147483735"/>
          </pc:sldLayoutMkLst>
        </pc:sldLayoutChg>
        <pc:sldLayoutChg chg="add del mod replId">
          <pc:chgData name="Saku Karttunen" userId="S::saku21000@student.hamk.fi::15847ecc-2d6e-4123-95e2-34af45cbf349" providerId="AD" clId="Web-{92894089-7297-5A45-D437-846D8D4044DA}" dt="2024-12-06T06:26:04.520" v="34"/>
          <pc:sldLayoutMkLst>
            <pc:docMk/>
            <pc:sldMasterMk cId="3213446976" sldId="2147483732"/>
            <pc:sldLayoutMk cId="1571982419" sldId="2147483736"/>
          </pc:sldLayoutMkLst>
        </pc:sldLayoutChg>
        <pc:sldLayoutChg chg="add del mod replId">
          <pc:chgData name="Saku Karttunen" userId="S::saku21000@student.hamk.fi::15847ecc-2d6e-4123-95e2-34af45cbf349" providerId="AD" clId="Web-{92894089-7297-5A45-D437-846D8D4044DA}" dt="2024-12-06T06:26:04.520" v="34"/>
          <pc:sldLayoutMkLst>
            <pc:docMk/>
            <pc:sldMasterMk cId="3213446976" sldId="2147483732"/>
            <pc:sldLayoutMk cId="338314673" sldId="2147483737"/>
          </pc:sldLayoutMkLst>
        </pc:sldLayoutChg>
        <pc:sldLayoutChg chg="add del mod replId">
          <pc:chgData name="Saku Karttunen" userId="S::saku21000@student.hamk.fi::15847ecc-2d6e-4123-95e2-34af45cbf349" providerId="AD" clId="Web-{92894089-7297-5A45-D437-846D8D4044DA}" dt="2024-12-06T06:26:04.520" v="34"/>
          <pc:sldLayoutMkLst>
            <pc:docMk/>
            <pc:sldMasterMk cId="3213446976" sldId="2147483732"/>
            <pc:sldLayoutMk cId="2243997129" sldId="2147483738"/>
          </pc:sldLayoutMkLst>
        </pc:sldLayoutChg>
        <pc:sldLayoutChg chg="add del mod replId">
          <pc:chgData name="Saku Karttunen" userId="S::saku21000@student.hamk.fi::15847ecc-2d6e-4123-95e2-34af45cbf349" providerId="AD" clId="Web-{92894089-7297-5A45-D437-846D8D4044DA}" dt="2024-12-06T06:26:04.520" v="34"/>
          <pc:sldLayoutMkLst>
            <pc:docMk/>
            <pc:sldMasterMk cId="3213446976" sldId="2147483732"/>
            <pc:sldLayoutMk cId="1860076413" sldId="2147483739"/>
          </pc:sldLayoutMkLst>
        </pc:sldLayoutChg>
        <pc:sldLayoutChg chg="add del mod replId">
          <pc:chgData name="Saku Karttunen" userId="S::saku21000@student.hamk.fi::15847ecc-2d6e-4123-95e2-34af45cbf349" providerId="AD" clId="Web-{92894089-7297-5A45-D437-846D8D4044DA}" dt="2024-12-06T06:26:04.520" v="34"/>
          <pc:sldLayoutMkLst>
            <pc:docMk/>
            <pc:sldMasterMk cId="3213446976" sldId="2147483732"/>
            <pc:sldLayoutMk cId="3232453478" sldId="2147483740"/>
          </pc:sldLayoutMkLst>
        </pc:sldLayoutChg>
        <pc:sldLayoutChg chg="add del mod replId">
          <pc:chgData name="Saku Karttunen" userId="S::saku21000@student.hamk.fi::15847ecc-2d6e-4123-95e2-34af45cbf349" providerId="AD" clId="Web-{92894089-7297-5A45-D437-846D8D4044DA}" dt="2024-12-06T06:26:04.520" v="34"/>
          <pc:sldLayoutMkLst>
            <pc:docMk/>
            <pc:sldMasterMk cId="3213446976" sldId="2147483732"/>
            <pc:sldLayoutMk cId="2993151977" sldId="2147483741"/>
          </pc:sldLayoutMkLst>
        </pc:sldLayoutChg>
        <pc:sldLayoutChg chg="add del mod replId">
          <pc:chgData name="Saku Karttunen" userId="S::saku21000@student.hamk.fi::15847ecc-2d6e-4123-95e2-34af45cbf349" providerId="AD" clId="Web-{92894089-7297-5A45-D437-846D8D4044DA}" dt="2024-12-06T06:26:04.520" v="34"/>
          <pc:sldLayoutMkLst>
            <pc:docMk/>
            <pc:sldMasterMk cId="3213446976" sldId="2147483732"/>
            <pc:sldLayoutMk cId="3264573852" sldId="2147483742"/>
          </pc:sldLayoutMkLst>
        </pc:sldLayoutChg>
        <pc:sldLayoutChg chg="add del mod replId">
          <pc:chgData name="Saku Karttunen" userId="S::saku21000@student.hamk.fi::15847ecc-2d6e-4123-95e2-34af45cbf349" providerId="AD" clId="Web-{92894089-7297-5A45-D437-846D8D4044DA}" dt="2024-12-06T06:26:04.520" v="34"/>
          <pc:sldLayoutMkLst>
            <pc:docMk/>
            <pc:sldMasterMk cId="3213446976" sldId="2147483732"/>
            <pc:sldLayoutMk cId="2361713710" sldId="2147483743"/>
          </pc:sldLayoutMkLst>
        </pc:sldLayoutChg>
      </pc:sldMasterChg>
    </pc:docChg>
  </pc:docChgLst>
  <pc:docChgLst>
    <pc:chgData name="Saku Karttunen" userId="15847ecc-2d6e-4123-95e2-34af45cbf349" providerId="ADAL" clId="{B4EA9597-1E46-4E73-A644-4C0F9908D8AF}"/>
    <pc:docChg chg="undo custSel addSld delSld modSld sldOrd">
      <pc:chgData name="Saku Karttunen" userId="15847ecc-2d6e-4123-95e2-34af45cbf349" providerId="ADAL" clId="{B4EA9597-1E46-4E73-A644-4C0F9908D8AF}" dt="2024-12-08T08:47:51.333" v="26687" actId="3626"/>
      <pc:docMkLst>
        <pc:docMk/>
      </pc:docMkLst>
      <pc:sldChg chg="addSp delSp modSp mod modTransition modNotesTx">
        <pc:chgData name="Saku Karttunen" userId="15847ecc-2d6e-4123-95e2-34af45cbf349" providerId="ADAL" clId="{B4EA9597-1E46-4E73-A644-4C0F9908D8AF}" dt="2024-12-06T13:37:45.978" v="25745"/>
        <pc:sldMkLst>
          <pc:docMk/>
          <pc:sldMk cId="782385677" sldId="256"/>
        </pc:sldMkLst>
        <pc:spChg chg="del mod">
          <ac:chgData name="Saku Karttunen" userId="15847ecc-2d6e-4123-95e2-34af45cbf349" providerId="ADAL" clId="{B4EA9597-1E46-4E73-A644-4C0F9908D8AF}" dt="2024-12-06T08:29:34.387" v="23351" actId="478"/>
          <ac:spMkLst>
            <pc:docMk/>
            <pc:sldMk cId="782385677" sldId="256"/>
            <ac:spMk id="2" creationId="{00000000-0000-0000-0000-000000000000}"/>
          </ac:spMkLst>
        </pc:spChg>
        <pc:spChg chg="mod">
          <ac:chgData name="Saku Karttunen" userId="15847ecc-2d6e-4123-95e2-34af45cbf349" providerId="ADAL" clId="{B4EA9597-1E46-4E73-A644-4C0F9908D8AF}" dt="2024-12-06T08:31:09.014" v="23378" actId="207"/>
          <ac:spMkLst>
            <pc:docMk/>
            <pc:sldMk cId="782385677" sldId="256"/>
            <ac:spMk id="3" creationId="{00000000-0000-0000-0000-000000000000}"/>
          </ac:spMkLst>
        </pc:spChg>
        <pc:spChg chg="add mod ord">
          <ac:chgData name="Saku Karttunen" userId="15847ecc-2d6e-4123-95e2-34af45cbf349" providerId="ADAL" clId="{B4EA9597-1E46-4E73-A644-4C0F9908D8AF}" dt="2024-12-06T08:30:32.399" v="23369" actId="1076"/>
          <ac:spMkLst>
            <pc:docMk/>
            <pc:sldMk cId="782385677" sldId="256"/>
            <ac:spMk id="4" creationId="{50F35F29-D972-970E-A30D-35DB303C08F4}"/>
          </ac:spMkLst>
        </pc:spChg>
        <pc:spChg chg="add del mod">
          <ac:chgData name="Saku Karttunen" userId="15847ecc-2d6e-4123-95e2-34af45cbf349" providerId="ADAL" clId="{B4EA9597-1E46-4E73-A644-4C0F9908D8AF}" dt="2024-12-06T08:29:46.639" v="23357" actId="478"/>
          <ac:spMkLst>
            <pc:docMk/>
            <pc:sldMk cId="782385677" sldId="256"/>
            <ac:spMk id="5" creationId="{78F247EF-EB26-F3C9-87B8-6DE1BCE5908E}"/>
          </ac:spMkLst>
        </pc:spChg>
        <pc:spChg chg="add del mod">
          <ac:chgData name="Saku Karttunen" userId="15847ecc-2d6e-4123-95e2-34af45cbf349" providerId="ADAL" clId="{B4EA9597-1E46-4E73-A644-4C0F9908D8AF}" dt="2024-12-06T08:29:36.113" v="23352" actId="478"/>
          <ac:spMkLst>
            <pc:docMk/>
            <pc:sldMk cId="782385677" sldId="256"/>
            <ac:spMk id="11" creationId="{B6A101AA-B78E-1B5F-F14C-EA5934470F51}"/>
          </ac:spMkLst>
        </pc:spChg>
        <pc:spChg chg="add del mod">
          <ac:chgData name="Saku Karttunen" userId="15847ecc-2d6e-4123-95e2-34af45cbf349" providerId="ADAL" clId="{B4EA9597-1E46-4E73-A644-4C0F9908D8AF}" dt="2024-12-06T11:12:17.763" v="24946" actId="478"/>
          <ac:spMkLst>
            <pc:docMk/>
            <pc:sldMk cId="782385677" sldId="256"/>
            <ac:spMk id="12" creationId="{BA77D62B-0B9A-09B3-CC8F-C90BA4557583}"/>
          </ac:spMkLst>
        </pc:spChg>
        <pc:spChg chg="add mod ord">
          <ac:chgData name="Saku Karttunen" userId="15847ecc-2d6e-4123-95e2-34af45cbf349" providerId="ADAL" clId="{B4EA9597-1E46-4E73-A644-4C0F9908D8AF}" dt="2024-12-06T11:15:32.966" v="25035" actId="34135"/>
          <ac:spMkLst>
            <pc:docMk/>
            <pc:sldMk cId="782385677" sldId="256"/>
            <ac:spMk id="13" creationId="{85B11DD5-E11A-6750-21B4-49D036971F05}"/>
          </ac:spMkLst>
        </pc:spChg>
        <pc:picChg chg="add del mod">
          <ac:chgData name="Saku Karttunen" userId="15847ecc-2d6e-4123-95e2-34af45cbf349" providerId="ADAL" clId="{B4EA9597-1E46-4E73-A644-4C0F9908D8AF}" dt="2024-12-06T08:29:28.990" v="23348" actId="478"/>
          <ac:picMkLst>
            <pc:docMk/>
            <pc:sldMk cId="782385677" sldId="256"/>
            <ac:picMk id="7" creationId="{B82B309E-3226-56F8-D8B7-A931BF1A9431}"/>
          </ac:picMkLst>
        </pc:picChg>
        <pc:picChg chg="add mod">
          <ac:chgData name="Saku Karttunen" userId="15847ecc-2d6e-4123-95e2-34af45cbf349" providerId="ADAL" clId="{B4EA9597-1E46-4E73-A644-4C0F9908D8AF}" dt="2024-12-06T08:30:38.510" v="23373" actId="1076"/>
          <ac:picMkLst>
            <pc:docMk/>
            <pc:sldMk cId="782385677" sldId="256"/>
            <ac:picMk id="9" creationId="{FD6732C7-056C-DB97-6C0F-F46A1C780E3D}"/>
          </ac:picMkLst>
        </pc:picChg>
      </pc:sldChg>
      <pc:sldChg chg="addSp delSp modSp new del mod modNotesTx">
        <pc:chgData name="Saku Karttunen" userId="15847ecc-2d6e-4123-95e2-34af45cbf349" providerId="ADAL" clId="{B4EA9597-1E46-4E73-A644-4C0F9908D8AF}" dt="2024-12-06T09:52:22.953" v="24896" actId="47"/>
        <pc:sldMkLst>
          <pc:docMk/>
          <pc:sldMk cId="1784679899" sldId="257"/>
        </pc:sldMkLst>
        <pc:spChg chg="add del mod">
          <ac:chgData name="Saku Karttunen" userId="15847ecc-2d6e-4123-95e2-34af45cbf349" providerId="ADAL" clId="{B4EA9597-1E46-4E73-A644-4C0F9908D8AF}" dt="2024-12-06T08:36:48.114" v="23386" actId="478"/>
          <ac:spMkLst>
            <pc:docMk/>
            <pc:sldMk cId="1784679899" sldId="257"/>
            <ac:spMk id="2" creationId="{8A8BF39A-1BB1-6DFF-6E9A-1C30070900DC}"/>
          </ac:spMkLst>
        </pc:spChg>
        <pc:spChg chg="del mod">
          <ac:chgData name="Saku Karttunen" userId="15847ecc-2d6e-4123-95e2-34af45cbf349" providerId="ADAL" clId="{B4EA9597-1E46-4E73-A644-4C0F9908D8AF}" dt="2024-12-06T04:37:22.009" v="64" actId="478"/>
          <ac:spMkLst>
            <pc:docMk/>
            <pc:sldMk cId="1784679899" sldId="257"/>
            <ac:spMk id="2" creationId="{B375B0B6-4713-C9EE-4380-D9231C92A099}"/>
          </ac:spMkLst>
        </pc:spChg>
        <pc:spChg chg="add del mod">
          <ac:chgData name="Saku Karttunen" userId="15847ecc-2d6e-4123-95e2-34af45cbf349" providerId="ADAL" clId="{B4EA9597-1E46-4E73-A644-4C0F9908D8AF}" dt="2024-12-06T08:36:47.626" v="23385" actId="478"/>
          <ac:spMkLst>
            <pc:docMk/>
            <pc:sldMk cId="1784679899" sldId="257"/>
            <ac:spMk id="3" creationId="{793158A4-A933-17B7-52DC-664F821B8047}"/>
          </ac:spMkLst>
        </pc:spChg>
        <pc:spChg chg="del">
          <ac:chgData name="Saku Karttunen" userId="15847ecc-2d6e-4123-95e2-34af45cbf349" providerId="ADAL" clId="{B4EA9597-1E46-4E73-A644-4C0F9908D8AF}" dt="2024-12-06T04:37:22.009" v="64" actId="478"/>
          <ac:spMkLst>
            <pc:docMk/>
            <pc:sldMk cId="1784679899" sldId="257"/>
            <ac:spMk id="3" creationId="{7E4D2E6C-8EBC-B1F5-AFCE-257332EDA9A2}"/>
          </ac:spMkLst>
        </pc:spChg>
        <pc:spChg chg="add del mod">
          <ac:chgData name="Saku Karttunen" userId="15847ecc-2d6e-4123-95e2-34af45cbf349" providerId="ADAL" clId="{B4EA9597-1E46-4E73-A644-4C0F9908D8AF}" dt="2024-12-06T04:37:23.182" v="65" actId="478"/>
          <ac:spMkLst>
            <pc:docMk/>
            <pc:sldMk cId="1784679899" sldId="257"/>
            <ac:spMk id="5" creationId="{03D1D3C5-24DC-A4A8-7E37-7E987A38FC81}"/>
          </ac:spMkLst>
        </pc:spChg>
        <pc:spChg chg="add del mod">
          <ac:chgData name="Saku Karttunen" userId="15847ecc-2d6e-4123-95e2-34af45cbf349" providerId="ADAL" clId="{B4EA9597-1E46-4E73-A644-4C0F9908D8AF}" dt="2024-12-06T08:55:46.018" v="23721" actId="478"/>
          <ac:spMkLst>
            <pc:docMk/>
            <pc:sldMk cId="1784679899" sldId="257"/>
            <ac:spMk id="6" creationId="{122D4AD3-7856-A4B5-2F65-D6D2E2E1F936}"/>
          </ac:spMkLst>
        </pc:spChg>
        <pc:spChg chg="add del mod">
          <ac:chgData name="Saku Karttunen" userId="15847ecc-2d6e-4123-95e2-34af45cbf349" providerId="ADAL" clId="{B4EA9597-1E46-4E73-A644-4C0F9908D8AF}" dt="2024-12-06T04:38:10.860" v="84" actId="478"/>
          <ac:spMkLst>
            <pc:docMk/>
            <pc:sldMk cId="1784679899" sldId="257"/>
            <ac:spMk id="7" creationId="{E97F7266-2E0D-06BF-9693-047599E73973}"/>
          </ac:spMkLst>
        </pc:spChg>
        <pc:spChg chg="add del mod">
          <ac:chgData name="Saku Karttunen" userId="15847ecc-2d6e-4123-95e2-34af45cbf349" providerId="ADAL" clId="{B4EA9597-1E46-4E73-A644-4C0F9908D8AF}" dt="2024-12-06T08:20:58.340" v="23215" actId="478"/>
          <ac:spMkLst>
            <pc:docMk/>
            <pc:sldMk cId="1784679899" sldId="257"/>
            <ac:spMk id="8" creationId="{3334DAD2-295F-7C70-64CC-DFCF7C3E3B5E}"/>
          </ac:spMkLst>
        </pc:spChg>
        <pc:spChg chg="add del mod">
          <ac:chgData name="Saku Karttunen" userId="15847ecc-2d6e-4123-95e2-34af45cbf349" providerId="ADAL" clId="{B4EA9597-1E46-4E73-A644-4C0F9908D8AF}" dt="2024-12-06T08:55:46.018" v="23721" actId="478"/>
          <ac:spMkLst>
            <pc:docMk/>
            <pc:sldMk cId="1784679899" sldId="257"/>
            <ac:spMk id="18" creationId="{0274443F-0EB1-45A9-9438-DDB37087E8D4}"/>
          </ac:spMkLst>
        </pc:spChg>
        <pc:spChg chg="add del mod">
          <ac:chgData name="Saku Karttunen" userId="15847ecc-2d6e-4123-95e2-34af45cbf349" providerId="ADAL" clId="{B4EA9597-1E46-4E73-A644-4C0F9908D8AF}" dt="2024-12-06T08:55:46.018" v="23721" actId="478"/>
          <ac:spMkLst>
            <pc:docMk/>
            <pc:sldMk cId="1784679899" sldId="257"/>
            <ac:spMk id="19" creationId="{CB9C2CF5-3A1A-40FB-82B5-522BB34D2ADA}"/>
          </ac:spMkLst>
        </pc:spChg>
        <pc:spChg chg="add del mod">
          <ac:chgData name="Saku Karttunen" userId="15847ecc-2d6e-4123-95e2-34af45cbf349" providerId="ADAL" clId="{B4EA9597-1E46-4E73-A644-4C0F9908D8AF}" dt="2024-12-06T08:55:46.018" v="23721" actId="478"/>
          <ac:spMkLst>
            <pc:docMk/>
            <pc:sldMk cId="1784679899" sldId="257"/>
            <ac:spMk id="20" creationId="{D0A8BBB1-598D-8DEE-EBA9-E89187583E5C}"/>
          </ac:spMkLst>
        </pc:spChg>
        <pc:spChg chg="add del mod">
          <ac:chgData name="Saku Karttunen" userId="15847ecc-2d6e-4123-95e2-34af45cbf349" providerId="ADAL" clId="{B4EA9597-1E46-4E73-A644-4C0F9908D8AF}" dt="2024-12-06T08:51:16.830" v="23654" actId="478"/>
          <ac:spMkLst>
            <pc:docMk/>
            <pc:sldMk cId="1784679899" sldId="257"/>
            <ac:spMk id="21" creationId="{13B4A2FA-8ACC-0F22-B0E8-1328A765E0E1}"/>
          </ac:spMkLst>
        </pc:spChg>
        <pc:spChg chg="add del mod">
          <ac:chgData name="Saku Karttunen" userId="15847ecc-2d6e-4123-95e2-34af45cbf349" providerId="ADAL" clId="{B4EA9597-1E46-4E73-A644-4C0F9908D8AF}" dt="2024-12-06T08:51:16.830" v="23654" actId="478"/>
          <ac:spMkLst>
            <pc:docMk/>
            <pc:sldMk cId="1784679899" sldId="257"/>
            <ac:spMk id="22" creationId="{1A26D436-E4AC-C06F-B4B3-EB4418462BE8}"/>
          </ac:spMkLst>
        </pc:spChg>
        <pc:spChg chg="add del mod ord">
          <ac:chgData name="Saku Karttunen" userId="15847ecc-2d6e-4123-95e2-34af45cbf349" providerId="ADAL" clId="{B4EA9597-1E46-4E73-A644-4C0F9908D8AF}" dt="2024-12-06T08:55:46.018" v="23721" actId="478"/>
          <ac:spMkLst>
            <pc:docMk/>
            <pc:sldMk cId="1784679899" sldId="257"/>
            <ac:spMk id="25" creationId="{B6DD9953-E213-D467-A80A-57D8D3D70C91}"/>
          </ac:spMkLst>
        </pc:spChg>
        <pc:spChg chg="add mod ord">
          <ac:chgData name="Saku Karttunen" userId="15847ecc-2d6e-4123-95e2-34af45cbf349" providerId="ADAL" clId="{B4EA9597-1E46-4E73-A644-4C0F9908D8AF}" dt="2024-12-06T09:51:39.024" v="24875" actId="255"/>
          <ac:spMkLst>
            <pc:docMk/>
            <pc:sldMk cId="1784679899" sldId="257"/>
            <ac:spMk id="28" creationId="{40843EAA-69DE-8AE0-0475-0AD1644D85D3}"/>
          </ac:spMkLst>
        </pc:spChg>
        <pc:spChg chg="add mod">
          <ac:chgData name="Saku Karttunen" userId="15847ecc-2d6e-4123-95e2-34af45cbf349" providerId="ADAL" clId="{B4EA9597-1E46-4E73-A644-4C0F9908D8AF}" dt="2024-12-06T08:57:25.582" v="23763" actId="1076"/>
          <ac:spMkLst>
            <pc:docMk/>
            <pc:sldMk cId="1784679899" sldId="257"/>
            <ac:spMk id="32" creationId="{9994D97F-D2DC-B72B-5E00-869BE2D1F05D}"/>
          </ac:spMkLst>
        </pc:spChg>
        <pc:spChg chg="add del mod ord">
          <ac:chgData name="Saku Karttunen" userId="15847ecc-2d6e-4123-95e2-34af45cbf349" providerId="ADAL" clId="{B4EA9597-1E46-4E73-A644-4C0F9908D8AF}" dt="2024-12-06T09:06:06.468" v="23932" actId="478"/>
          <ac:spMkLst>
            <pc:docMk/>
            <pc:sldMk cId="1784679899" sldId="257"/>
            <ac:spMk id="33" creationId="{B2CC5EE0-B17D-2E87-90D1-0AED0DEB8DAF}"/>
          </ac:spMkLst>
        </pc:spChg>
        <pc:picChg chg="add del mod">
          <ac:chgData name="Saku Karttunen" userId="15847ecc-2d6e-4123-95e2-34af45cbf349" providerId="ADAL" clId="{B4EA9597-1E46-4E73-A644-4C0F9908D8AF}" dt="2024-12-06T08:36:59.062" v="23390" actId="478"/>
          <ac:picMkLst>
            <pc:docMk/>
            <pc:sldMk cId="1784679899" sldId="257"/>
            <ac:picMk id="5" creationId="{0A8D872E-B5E2-7A2E-5AB8-C4DF47A12E91}"/>
          </ac:picMkLst>
        </pc:picChg>
        <pc:picChg chg="add del mod">
          <ac:chgData name="Saku Karttunen" userId="15847ecc-2d6e-4123-95e2-34af45cbf349" providerId="ADAL" clId="{B4EA9597-1E46-4E73-A644-4C0F9908D8AF}" dt="2024-12-06T08:39:18.036" v="23393" actId="478"/>
          <ac:picMkLst>
            <pc:docMk/>
            <pc:sldMk cId="1784679899" sldId="257"/>
            <ac:picMk id="9" creationId="{7F7359ED-B4CE-831E-8BB5-9F13FC8C2C10}"/>
          </ac:picMkLst>
        </pc:picChg>
        <pc:picChg chg="add del mod">
          <ac:chgData name="Saku Karttunen" userId="15847ecc-2d6e-4123-95e2-34af45cbf349" providerId="ADAL" clId="{B4EA9597-1E46-4E73-A644-4C0F9908D8AF}" dt="2024-12-06T08:42:02.497" v="23403" actId="478"/>
          <ac:picMkLst>
            <pc:docMk/>
            <pc:sldMk cId="1784679899" sldId="257"/>
            <ac:picMk id="11" creationId="{DF27C844-26C9-8D50-A9A1-5EEAF7F422C5}"/>
          </ac:picMkLst>
        </pc:picChg>
        <pc:picChg chg="add del mod">
          <ac:chgData name="Saku Karttunen" userId="15847ecc-2d6e-4123-95e2-34af45cbf349" providerId="ADAL" clId="{B4EA9597-1E46-4E73-A644-4C0F9908D8AF}" dt="2024-12-06T08:42:02.497" v="23403" actId="478"/>
          <ac:picMkLst>
            <pc:docMk/>
            <pc:sldMk cId="1784679899" sldId="257"/>
            <ac:picMk id="13" creationId="{5817DE27-869C-B610-8249-6E20BBE7EBF5}"/>
          </ac:picMkLst>
        </pc:picChg>
        <pc:picChg chg="add del mod ord">
          <ac:chgData name="Saku Karttunen" userId="15847ecc-2d6e-4123-95e2-34af45cbf349" providerId="ADAL" clId="{B4EA9597-1E46-4E73-A644-4C0F9908D8AF}" dt="2024-12-06T08:43:26.375" v="23414" actId="478"/>
          <ac:picMkLst>
            <pc:docMk/>
            <pc:sldMk cId="1784679899" sldId="257"/>
            <ac:picMk id="15" creationId="{0D2B3522-42A2-ED75-6DF2-24ECB5EEAED9}"/>
          </ac:picMkLst>
        </pc:picChg>
        <pc:picChg chg="add del mod ord">
          <ac:chgData name="Saku Karttunen" userId="15847ecc-2d6e-4123-95e2-34af45cbf349" providerId="ADAL" clId="{B4EA9597-1E46-4E73-A644-4C0F9908D8AF}" dt="2024-12-06T08:55:46.018" v="23721" actId="478"/>
          <ac:picMkLst>
            <pc:docMk/>
            <pc:sldMk cId="1784679899" sldId="257"/>
            <ac:picMk id="17" creationId="{F87CF822-1EB4-15EB-5E10-9D2BD929413D}"/>
          </ac:picMkLst>
        </pc:picChg>
        <pc:picChg chg="add del mod">
          <ac:chgData name="Saku Karttunen" userId="15847ecc-2d6e-4123-95e2-34af45cbf349" providerId="ADAL" clId="{B4EA9597-1E46-4E73-A644-4C0F9908D8AF}" dt="2024-12-06T08:50:15.691" v="23605" actId="478"/>
          <ac:picMkLst>
            <pc:docMk/>
            <pc:sldMk cId="1784679899" sldId="257"/>
            <ac:picMk id="24" creationId="{250B57E8-5E82-7046-38EE-470689587E68}"/>
          </ac:picMkLst>
        </pc:picChg>
        <pc:picChg chg="add del mod">
          <ac:chgData name="Saku Karttunen" userId="15847ecc-2d6e-4123-95e2-34af45cbf349" providerId="ADAL" clId="{B4EA9597-1E46-4E73-A644-4C0F9908D8AF}" dt="2024-12-06T08:55:46.018" v="23721" actId="478"/>
          <ac:picMkLst>
            <pc:docMk/>
            <pc:sldMk cId="1784679899" sldId="257"/>
            <ac:picMk id="27" creationId="{54F910DA-AEC3-08C9-FA71-98EE2881BEA6}"/>
          </ac:picMkLst>
        </pc:picChg>
        <pc:picChg chg="add mod ord">
          <ac:chgData name="Saku Karttunen" userId="15847ecc-2d6e-4123-95e2-34af45cbf349" providerId="ADAL" clId="{B4EA9597-1E46-4E73-A644-4C0F9908D8AF}" dt="2024-12-06T09:36:50.244" v="24545" actId="1076"/>
          <ac:picMkLst>
            <pc:docMk/>
            <pc:sldMk cId="1784679899" sldId="257"/>
            <ac:picMk id="30" creationId="{6E618EE6-946D-4F2D-4816-BD9BAC1A12CF}"/>
          </ac:picMkLst>
        </pc:picChg>
        <pc:picChg chg="add mod">
          <ac:chgData name="Saku Karttunen" userId="15847ecc-2d6e-4123-95e2-34af45cbf349" providerId="ADAL" clId="{B4EA9597-1E46-4E73-A644-4C0F9908D8AF}" dt="2024-12-06T08:57:25.582" v="23763" actId="1076"/>
          <ac:picMkLst>
            <pc:docMk/>
            <pc:sldMk cId="1784679899" sldId="257"/>
            <ac:picMk id="31" creationId="{59BA61BF-65FD-49A4-1DF2-85F81885A6DF}"/>
          </ac:picMkLst>
        </pc:picChg>
      </pc:sldChg>
      <pc:sldChg chg="addSp delSp modSp add mod modTransition modNotesTx">
        <pc:chgData name="Saku Karttunen" userId="15847ecc-2d6e-4123-95e2-34af45cbf349" providerId="ADAL" clId="{B4EA9597-1E46-4E73-A644-4C0F9908D8AF}" dt="2024-12-06T13:37:45.978" v="25745"/>
        <pc:sldMkLst>
          <pc:docMk/>
          <pc:sldMk cId="2972098196" sldId="258"/>
        </pc:sldMkLst>
        <pc:spChg chg="add del mod">
          <ac:chgData name="Saku Karttunen" userId="15847ecc-2d6e-4123-95e2-34af45cbf349" providerId="ADAL" clId="{B4EA9597-1E46-4E73-A644-4C0F9908D8AF}" dt="2024-12-06T09:09:17.528" v="24067" actId="478"/>
          <ac:spMkLst>
            <pc:docMk/>
            <pc:sldMk cId="2972098196" sldId="258"/>
            <ac:spMk id="2" creationId="{88BD162C-EC8D-DA50-0920-AE1DB206BD29}"/>
          </ac:spMkLst>
        </pc:spChg>
        <pc:spChg chg="add del">
          <ac:chgData name="Saku Karttunen" userId="15847ecc-2d6e-4123-95e2-34af45cbf349" providerId="ADAL" clId="{B4EA9597-1E46-4E73-A644-4C0F9908D8AF}" dt="2024-12-06T05:47:26.692" v="8016" actId="478"/>
          <ac:spMkLst>
            <pc:docMk/>
            <pc:sldMk cId="2972098196" sldId="258"/>
            <ac:spMk id="4" creationId="{864C237E-B1EB-0437-E34E-488A538EF4BD}"/>
          </ac:spMkLst>
        </pc:spChg>
        <pc:spChg chg="add mod">
          <ac:chgData name="Saku Karttunen" userId="15847ecc-2d6e-4123-95e2-34af45cbf349" providerId="ADAL" clId="{B4EA9597-1E46-4E73-A644-4C0F9908D8AF}" dt="2024-12-06T09:09:41.600" v="24088" actId="1076"/>
          <ac:spMkLst>
            <pc:docMk/>
            <pc:sldMk cId="2972098196" sldId="258"/>
            <ac:spMk id="4" creationId="{E90C4D88-9CDD-9E0D-F3F2-05D05B0DE157}"/>
          </ac:spMkLst>
        </pc:spChg>
        <pc:spChg chg="add mod">
          <ac:chgData name="Saku Karttunen" userId="15847ecc-2d6e-4123-95e2-34af45cbf349" providerId="ADAL" clId="{B4EA9597-1E46-4E73-A644-4C0F9908D8AF}" dt="2024-12-06T09:09:41.600" v="24088" actId="1076"/>
          <ac:spMkLst>
            <pc:docMk/>
            <pc:sldMk cId="2972098196" sldId="258"/>
            <ac:spMk id="5" creationId="{8FB45BD8-7CAE-4799-DEC6-A113192CC31A}"/>
          </ac:spMkLst>
        </pc:spChg>
        <pc:spChg chg="del mod">
          <ac:chgData name="Saku Karttunen" userId="15847ecc-2d6e-4123-95e2-34af45cbf349" providerId="ADAL" clId="{B4EA9597-1E46-4E73-A644-4C0F9908D8AF}" dt="2024-12-06T09:08:23.773" v="23971" actId="478"/>
          <ac:spMkLst>
            <pc:docMk/>
            <pc:sldMk cId="2972098196" sldId="258"/>
            <ac:spMk id="6" creationId="{122D4AD3-7856-A4B5-2F65-D6D2E2E1F936}"/>
          </ac:spMkLst>
        </pc:spChg>
        <pc:spChg chg="add mod">
          <ac:chgData name="Saku Karttunen" userId="15847ecc-2d6e-4123-95e2-34af45cbf349" providerId="ADAL" clId="{B4EA9597-1E46-4E73-A644-4C0F9908D8AF}" dt="2024-12-06T09:09:41.600" v="24088" actId="1076"/>
          <ac:spMkLst>
            <pc:docMk/>
            <pc:sldMk cId="2972098196" sldId="258"/>
            <ac:spMk id="7" creationId="{CCF45C1F-6639-1B6B-6808-74DED8B2F285}"/>
          </ac:spMkLst>
        </pc:spChg>
        <pc:spChg chg="del mod">
          <ac:chgData name="Saku Karttunen" userId="15847ecc-2d6e-4123-95e2-34af45cbf349" providerId="ADAL" clId="{B4EA9597-1E46-4E73-A644-4C0F9908D8AF}" dt="2024-12-06T05:39:54.816" v="6920" actId="478"/>
          <ac:spMkLst>
            <pc:docMk/>
            <pc:sldMk cId="2972098196" sldId="258"/>
            <ac:spMk id="8" creationId="{3334DAD2-295F-7C70-64CC-DFCF7C3E3B5E}"/>
          </ac:spMkLst>
        </pc:spChg>
        <pc:spChg chg="add mod">
          <ac:chgData name="Saku Karttunen" userId="15847ecc-2d6e-4123-95e2-34af45cbf349" providerId="ADAL" clId="{B4EA9597-1E46-4E73-A644-4C0F9908D8AF}" dt="2024-12-06T09:09:41.600" v="24088" actId="1076"/>
          <ac:spMkLst>
            <pc:docMk/>
            <pc:sldMk cId="2972098196" sldId="258"/>
            <ac:spMk id="8" creationId="{63937A53-E4C8-A3CF-5CAF-CC2186F79F22}"/>
          </ac:spMkLst>
        </pc:spChg>
        <pc:spChg chg="add mod">
          <ac:chgData name="Saku Karttunen" userId="15847ecc-2d6e-4123-95e2-34af45cbf349" providerId="ADAL" clId="{B4EA9597-1E46-4E73-A644-4C0F9908D8AF}" dt="2024-12-06T09:09:41.600" v="24088" actId="1076"/>
          <ac:spMkLst>
            <pc:docMk/>
            <pc:sldMk cId="2972098196" sldId="258"/>
            <ac:spMk id="9" creationId="{C5DCF5E0-A0DD-7590-B498-0453433C313F}"/>
          </ac:spMkLst>
        </pc:spChg>
        <pc:spChg chg="add del mod">
          <ac:chgData name="Saku Karttunen" userId="15847ecc-2d6e-4123-95e2-34af45cbf349" providerId="ADAL" clId="{B4EA9597-1E46-4E73-A644-4C0F9908D8AF}" dt="2024-12-06T09:19:40.743" v="24348" actId="478"/>
          <ac:spMkLst>
            <pc:docMk/>
            <pc:sldMk cId="2972098196" sldId="258"/>
            <ac:spMk id="11" creationId="{0DCA54C8-3005-89FB-AAA3-2A7880B14460}"/>
          </ac:spMkLst>
        </pc:spChg>
        <pc:spChg chg="add del mod">
          <ac:chgData name="Saku Karttunen" userId="15847ecc-2d6e-4123-95e2-34af45cbf349" providerId="ADAL" clId="{B4EA9597-1E46-4E73-A644-4C0F9908D8AF}" dt="2024-12-06T09:17:15.573" v="24249" actId="478"/>
          <ac:spMkLst>
            <pc:docMk/>
            <pc:sldMk cId="2972098196" sldId="258"/>
            <ac:spMk id="14" creationId="{E65D4B76-4A1F-2223-BEE0-36C471B2CB06}"/>
          </ac:spMkLst>
        </pc:spChg>
        <pc:spChg chg="add del mod">
          <ac:chgData name="Saku Karttunen" userId="15847ecc-2d6e-4123-95e2-34af45cbf349" providerId="ADAL" clId="{B4EA9597-1E46-4E73-A644-4C0F9908D8AF}" dt="2024-12-06T09:17:15.573" v="24249" actId="478"/>
          <ac:spMkLst>
            <pc:docMk/>
            <pc:sldMk cId="2972098196" sldId="258"/>
            <ac:spMk id="15" creationId="{680A1718-03DC-4957-659D-57150991B243}"/>
          </ac:spMkLst>
        </pc:spChg>
        <pc:spChg chg="add mod">
          <ac:chgData name="Saku Karttunen" userId="15847ecc-2d6e-4123-95e2-34af45cbf349" providerId="ADAL" clId="{B4EA9597-1E46-4E73-A644-4C0F9908D8AF}" dt="2024-12-06T09:27:03.331" v="24424" actId="14100"/>
          <ac:spMkLst>
            <pc:docMk/>
            <pc:sldMk cId="2972098196" sldId="258"/>
            <ac:spMk id="16" creationId="{56D63E42-9977-9680-1A14-D1D9297EABD7}"/>
          </ac:spMkLst>
        </pc:spChg>
        <pc:spChg chg="add mod">
          <ac:chgData name="Saku Karttunen" userId="15847ecc-2d6e-4123-95e2-34af45cbf349" providerId="ADAL" clId="{B4EA9597-1E46-4E73-A644-4C0F9908D8AF}" dt="2024-12-06T09:26:59.192" v="24419" actId="1076"/>
          <ac:spMkLst>
            <pc:docMk/>
            <pc:sldMk cId="2972098196" sldId="258"/>
            <ac:spMk id="17" creationId="{6A46DF64-EF4C-B92D-FDEF-A58CAB92C066}"/>
          </ac:spMkLst>
        </pc:spChg>
        <pc:spChg chg="add mod">
          <ac:chgData name="Saku Karttunen" userId="15847ecc-2d6e-4123-95e2-34af45cbf349" providerId="ADAL" clId="{B4EA9597-1E46-4E73-A644-4C0F9908D8AF}" dt="2024-12-06T09:26:59.192" v="24419" actId="1076"/>
          <ac:spMkLst>
            <pc:docMk/>
            <pc:sldMk cId="2972098196" sldId="258"/>
            <ac:spMk id="18" creationId="{A35591BC-1F16-DDC6-A61B-C4CDAA7DF8D0}"/>
          </ac:spMkLst>
        </pc:spChg>
        <pc:spChg chg="add mod ord">
          <ac:chgData name="Saku Karttunen" userId="15847ecc-2d6e-4123-95e2-34af45cbf349" providerId="ADAL" clId="{B4EA9597-1E46-4E73-A644-4C0F9908D8AF}" dt="2024-12-06T11:15:40.116" v="25038" actId="34135"/>
          <ac:spMkLst>
            <pc:docMk/>
            <pc:sldMk cId="2972098196" sldId="258"/>
            <ac:spMk id="25" creationId="{B3272DC2-61F2-A6FC-DCA0-4C7B16B5736C}"/>
          </ac:spMkLst>
        </pc:spChg>
        <pc:picChg chg="add mod">
          <ac:chgData name="Saku Karttunen" userId="15847ecc-2d6e-4123-95e2-34af45cbf349" providerId="ADAL" clId="{B4EA9597-1E46-4E73-A644-4C0F9908D8AF}" dt="2024-12-06T09:09:41.600" v="24088" actId="1076"/>
          <ac:picMkLst>
            <pc:docMk/>
            <pc:sldMk cId="2972098196" sldId="258"/>
            <ac:picMk id="3" creationId="{5AE53A39-0FC0-E92E-738A-6379392FBC66}"/>
          </ac:picMkLst>
        </pc:picChg>
        <pc:picChg chg="add mod">
          <ac:chgData name="Saku Karttunen" userId="15847ecc-2d6e-4123-95e2-34af45cbf349" providerId="ADAL" clId="{B4EA9597-1E46-4E73-A644-4C0F9908D8AF}" dt="2024-12-06T09:09:41.600" v="24088" actId="1076"/>
          <ac:picMkLst>
            <pc:docMk/>
            <pc:sldMk cId="2972098196" sldId="258"/>
            <ac:picMk id="10" creationId="{F2839573-9369-9B52-E76B-EA5762E13B58}"/>
          </ac:picMkLst>
        </pc:picChg>
        <pc:picChg chg="add del mod">
          <ac:chgData name="Saku Karttunen" userId="15847ecc-2d6e-4123-95e2-34af45cbf349" providerId="ADAL" clId="{B4EA9597-1E46-4E73-A644-4C0F9908D8AF}" dt="2024-12-06T09:14:59.127" v="24206" actId="478"/>
          <ac:picMkLst>
            <pc:docMk/>
            <pc:sldMk cId="2972098196" sldId="258"/>
            <ac:picMk id="13" creationId="{F57ADC43-A85F-2FF1-0B9E-1C96246E28E4}"/>
          </ac:picMkLst>
        </pc:picChg>
        <pc:picChg chg="add mod ord">
          <ac:chgData name="Saku Karttunen" userId="15847ecc-2d6e-4123-95e2-34af45cbf349" providerId="ADAL" clId="{B4EA9597-1E46-4E73-A644-4C0F9908D8AF}" dt="2024-12-06T09:26:59.363" v="24420" actId="1076"/>
          <ac:picMkLst>
            <pc:docMk/>
            <pc:sldMk cId="2972098196" sldId="258"/>
            <ac:picMk id="20" creationId="{70C80A24-FF62-2E88-96CA-73A80193DE5E}"/>
          </ac:picMkLst>
        </pc:picChg>
        <pc:picChg chg="add mod ord">
          <ac:chgData name="Saku Karttunen" userId="15847ecc-2d6e-4123-95e2-34af45cbf349" providerId="ADAL" clId="{B4EA9597-1E46-4E73-A644-4C0F9908D8AF}" dt="2024-12-06T09:26:59.363" v="24420" actId="1076"/>
          <ac:picMkLst>
            <pc:docMk/>
            <pc:sldMk cId="2972098196" sldId="258"/>
            <ac:picMk id="22" creationId="{B0CAD242-056A-D90D-2BE6-403914847E3C}"/>
          </ac:picMkLst>
        </pc:picChg>
        <pc:picChg chg="add mod ord">
          <ac:chgData name="Saku Karttunen" userId="15847ecc-2d6e-4123-95e2-34af45cbf349" providerId="ADAL" clId="{B4EA9597-1E46-4E73-A644-4C0F9908D8AF}" dt="2024-12-06T09:26:59.363" v="24420" actId="1076"/>
          <ac:picMkLst>
            <pc:docMk/>
            <pc:sldMk cId="2972098196" sldId="258"/>
            <ac:picMk id="24" creationId="{30DB397D-AD0F-CEC7-3B07-D9A1A2C95066}"/>
          </ac:picMkLst>
        </pc:picChg>
      </pc:sldChg>
      <pc:sldChg chg="modSp add del mod ord">
        <pc:chgData name="Saku Karttunen" userId="15847ecc-2d6e-4123-95e2-34af45cbf349" providerId="ADAL" clId="{B4EA9597-1E46-4E73-A644-4C0F9908D8AF}" dt="2024-12-06T09:28:18.240" v="24446" actId="47"/>
        <pc:sldMkLst>
          <pc:docMk/>
          <pc:sldMk cId="1284810091" sldId="259"/>
        </pc:sldMkLst>
        <pc:spChg chg="mod">
          <ac:chgData name="Saku Karttunen" userId="15847ecc-2d6e-4123-95e2-34af45cbf349" providerId="ADAL" clId="{B4EA9597-1E46-4E73-A644-4C0F9908D8AF}" dt="2024-12-06T04:42:24.912" v="251" actId="20577"/>
          <ac:spMkLst>
            <pc:docMk/>
            <pc:sldMk cId="1284810091" sldId="259"/>
            <ac:spMk id="6" creationId="{122D4AD3-7856-A4B5-2F65-D6D2E2E1F936}"/>
          </ac:spMkLst>
        </pc:spChg>
        <pc:spChg chg="mod">
          <ac:chgData name="Saku Karttunen" userId="15847ecc-2d6e-4123-95e2-34af45cbf349" providerId="ADAL" clId="{B4EA9597-1E46-4E73-A644-4C0F9908D8AF}" dt="2024-12-06T04:42:48.298" v="274" actId="20577"/>
          <ac:spMkLst>
            <pc:docMk/>
            <pc:sldMk cId="1284810091" sldId="259"/>
            <ac:spMk id="8" creationId="{3334DAD2-295F-7C70-64CC-DFCF7C3E3B5E}"/>
          </ac:spMkLst>
        </pc:spChg>
      </pc:sldChg>
      <pc:sldChg chg="addSp delSp modSp add mod ord modTransition modNotesTx">
        <pc:chgData name="Saku Karttunen" userId="15847ecc-2d6e-4123-95e2-34af45cbf349" providerId="ADAL" clId="{B4EA9597-1E46-4E73-A644-4C0F9908D8AF}" dt="2024-12-06T13:41:15.028" v="25767" actId="167"/>
        <pc:sldMkLst>
          <pc:docMk/>
          <pc:sldMk cId="2614710223" sldId="260"/>
        </pc:sldMkLst>
        <pc:spChg chg="add mod">
          <ac:chgData name="Saku Karttunen" userId="15847ecc-2d6e-4123-95e2-34af45cbf349" providerId="ADAL" clId="{B4EA9597-1E46-4E73-A644-4C0F9908D8AF}" dt="2024-12-06T13:34:26.188" v="25605"/>
          <ac:spMkLst>
            <pc:docMk/>
            <pc:sldMk cId="2614710223" sldId="260"/>
            <ac:spMk id="2" creationId="{399913C4-C5B6-045F-B466-85C134F2FC7C}"/>
          </ac:spMkLst>
        </pc:spChg>
        <pc:spChg chg="add del mod">
          <ac:chgData name="Saku Karttunen" userId="15847ecc-2d6e-4123-95e2-34af45cbf349" providerId="ADAL" clId="{B4EA9597-1E46-4E73-A644-4C0F9908D8AF}" dt="2024-12-06T06:47:07.702" v="15530" actId="478"/>
          <ac:spMkLst>
            <pc:docMk/>
            <pc:sldMk cId="2614710223" sldId="260"/>
            <ac:spMk id="2" creationId="{6F3EEF97-FBE9-4F22-3A20-C0102A72A573}"/>
          </ac:spMkLst>
        </pc:spChg>
        <pc:spChg chg="add del mod">
          <ac:chgData name="Saku Karttunen" userId="15847ecc-2d6e-4123-95e2-34af45cbf349" providerId="ADAL" clId="{B4EA9597-1E46-4E73-A644-4C0F9908D8AF}" dt="2024-12-06T13:35:35.067" v="25741" actId="478"/>
          <ac:spMkLst>
            <pc:docMk/>
            <pc:sldMk cId="2614710223" sldId="260"/>
            <ac:spMk id="3" creationId="{64085B57-3DA2-F26A-B14A-AA970318237A}"/>
          </ac:spMkLst>
        </pc:spChg>
        <pc:spChg chg="add mod">
          <ac:chgData name="Saku Karttunen" userId="15847ecc-2d6e-4123-95e2-34af45cbf349" providerId="ADAL" clId="{B4EA9597-1E46-4E73-A644-4C0F9908D8AF}" dt="2024-12-06T13:36:00.299" v="25742" actId="207"/>
          <ac:spMkLst>
            <pc:docMk/>
            <pc:sldMk cId="2614710223" sldId="260"/>
            <ac:spMk id="4" creationId="{CA689353-BBB6-1390-B24C-4C82F56C7A9B}"/>
          </ac:spMkLst>
        </pc:spChg>
        <pc:spChg chg="add mod">
          <ac:chgData name="Saku Karttunen" userId="15847ecc-2d6e-4123-95e2-34af45cbf349" providerId="ADAL" clId="{B4EA9597-1E46-4E73-A644-4C0F9908D8AF}" dt="2024-12-06T13:36:27.797" v="25743" actId="207"/>
          <ac:spMkLst>
            <pc:docMk/>
            <pc:sldMk cId="2614710223" sldId="260"/>
            <ac:spMk id="5" creationId="{948B7764-661B-71CB-3293-327CE84D43F6}"/>
          </ac:spMkLst>
        </pc:spChg>
        <pc:spChg chg="del mod">
          <ac:chgData name="Saku Karttunen" userId="15847ecc-2d6e-4123-95e2-34af45cbf349" providerId="ADAL" clId="{B4EA9597-1E46-4E73-A644-4C0F9908D8AF}" dt="2024-12-06T09:32:53.013" v="24525" actId="478"/>
          <ac:spMkLst>
            <pc:docMk/>
            <pc:sldMk cId="2614710223" sldId="260"/>
            <ac:spMk id="6" creationId="{122D4AD3-7856-A4B5-2F65-D6D2E2E1F936}"/>
          </ac:spMkLst>
        </pc:spChg>
        <pc:spChg chg="add mod">
          <ac:chgData name="Saku Karttunen" userId="15847ecc-2d6e-4123-95e2-34af45cbf349" providerId="ADAL" clId="{B4EA9597-1E46-4E73-A644-4C0F9908D8AF}" dt="2024-12-06T13:37:17.200" v="25744" actId="207"/>
          <ac:spMkLst>
            <pc:docMk/>
            <pc:sldMk cId="2614710223" sldId="260"/>
            <ac:spMk id="6" creationId="{2D9852A5-7B28-3240-A8CF-B5DEA5A6E4F3}"/>
          </ac:spMkLst>
        </pc:spChg>
        <pc:spChg chg="add mod">
          <ac:chgData name="Saku Karttunen" userId="15847ecc-2d6e-4123-95e2-34af45cbf349" providerId="ADAL" clId="{B4EA9597-1E46-4E73-A644-4C0F9908D8AF}" dt="2024-12-06T13:34:42.359" v="25635" actId="20577"/>
          <ac:spMkLst>
            <pc:docMk/>
            <pc:sldMk cId="2614710223" sldId="260"/>
            <ac:spMk id="7" creationId="{C3692E2D-FCE8-FEEB-94BB-78B8C4A399BE}"/>
          </ac:spMkLst>
        </pc:spChg>
        <pc:spChg chg="del mod">
          <ac:chgData name="Saku Karttunen" userId="15847ecc-2d6e-4123-95e2-34af45cbf349" providerId="ADAL" clId="{B4EA9597-1E46-4E73-A644-4C0F9908D8AF}" dt="2024-12-06T09:32:53.794" v="24526" actId="478"/>
          <ac:spMkLst>
            <pc:docMk/>
            <pc:sldMk cId="2614710223" sldId="260"/>
            <ac:spMk id="8" creationId="{3334DAD2-295F-7C70-64CC-DFCF7C3E3B5E}"/>
          </ac:spMkLst>
        </pc:spChg>
        <pc:spChg chg="add mod">
          <ac:chgData name="Saku Karttunen" userId="15847ecc-2d6e-4123-95e2-34af45cbf349" providerId="ADAL" clId="{B4EA9597-1E46-4E73-A644-4C0F9908D8AF}" dt="2024-12-06T13:35:06.723" v="25685" actId="20577"/>
          <ac:spMkLst>
            <pc:docMk/>
            <pc:sldMk cId="2614710223" sldId="260"/>
            <ac:spMk id="8" creationId="{E7BD71F9-6B4F-EEB2-49FC-B104BDDEA6ED}"/>
          </ac:spMkLst>
        </pc:spChg>
        <pc:spChg chg="add mod">
          <ac:chgData name="Saku Karttunen" userId="15847ecc-2d6e-4123-95e2-34af45cbf349" providerId="ADAL" clId="{B4EA9597-1E46-4E73-A644-4C0F9908D8AF}" dt="2024-12-06T13:35:29.796" v="25740" actId="20577"/>
          <ac:spMkLst>
            <pc:docMk/>
            <pc:sldMk cId="2614710223" sldId="260"/>
            <ac:spMk id="9" creationId="{F06EA9EF-E163-2176-EC2B-83E45F7802A5}"/>
          </ac:spMkLst>
        </pc:spChg>
        <pc:spChg chg="add mod ord">
          <ac:chgData name="Saku Karttunen" userId="15847ecc-2d6e-4123-95e2-34af45cbf349" providerId="ADAL" clId="{B4EA9597-1E46-4E73-A644-4C0F9908D8AF}" dt="2024-12-06T13:41:15.028" v="25767" actId="167"/>
          <ac:spMkLst>
            <pc:docMk/>
            <pc:sldMk cId="2614710223" sldId="260"/>
            <ac:spMk id="10" creationId="{AA7AD51F-20B9-00A6-84FB-6DC7A484054B}"/>
          </ac:spMkLst>
        </pc:spChg>
        <pc:picChg chg="add del mod">
          <ac:chgData name="Saku Karttunen" userId="15847ecc-2d6e-4123-95e2-34af45cbf349" providerId="ADAL" clId="{B4EA9597-1E46-4E73-A644-4C0F9908D8AF}" dt="2024-12-06T09:32:51.584" v="24524" actId="478"/>
          <ac:picMkLst>
            <pc:docMk/>
            <pc:sldMk cId="2614710223" sldId="260"/>
            <ac:picMk id="5" creationId="{C068DAB5-7255-621D-256F-5AE72DB95932}"/>
          </ac:picMkLst>
        </pc:picChg>
      </pc:sldChg>
      <pc:sldChg chg="modSp add del mod">
        <pc:chgData name="Saku Karttunen" userId="15847ecc-2d6e-4123-95e2-34af45cbf349" providerId="ADAL" clId="{B4EA9597-1E46-4E73-A644-4C0F9908D8AF}" dt="2024-12-06T09:30:23.404" v="24466" actId="47"/>
        <pc:sldMkLst>
          <pc:docMk/>
          <pc:sldMk cId="3682343095" sldId="261"/>
        </pc:sldMkLst>
        <pc:spChg chg="mod">
          <ac:chgData name="Saku Karttunen" userId="15847ecc-2d6e-4123-95e2-34af45cbf349" providerId="ADAL" clId="{B4EA9597-1E46-4E73-A644-4C0F9908D8AF}" dt="2024-12-06T04:43:39.915" v="309" actId="27636"/>
          <ac:spMkLst>
            <pc:docMk/>
            <pc:sldMk cId="3682343095" sldId="261"/>
            <ac:spMk id="6" creationId="{122D4AD3-7856-A4B5-2F65-D6D2E2E1F936}"/>
          </ac:spMkLst>
        </pc:spChg>
        <pc:spChg chg="mod">
          <ac:chgData name="Saku Karttunen" userId="15847ecc-2d6e-4123-95e2-34af45cbf349" providerId="ADAL" clId="{B4EA9597-1E46-4E73-A644-4C0F9908D8AF}" dt="2024-12-06T04:44:00.231" v="358" actId="14100"/>
          <ac:spMkLst>
            <pc:docMk/>
            <pc:sldMk cId="3682343095" sldId="261"/>
            <ac:spMk id="8" creationId="{3334DAD2-295F-7C70-64CC-DFCF7C3E3B5E}"/>
          </ac:spMkLst>
        </pc:spChg>
      </pc:sldChg>
      <pc:sldChg chg="modSp add del mod modNotesTx">
        <pc:chgData name="Saku Karttunen" userId="15847ecc-2d6e-4123-95e2-34af45cbf349" providerId="ADAL" clId="{B4EA9597-1E46-4E73-A644-4C0F9908D8AF}" dt="2024-12-06T09:32:02.263" v="24500" actId="2696"/>
        <pc:sldMkLst>
          <pc:docMk/>
          <pc:sldMk cId="1281325445" sldId="262"/>
        </pc:sldMkLst>
        <pc:spChg chg="mod">
          <ac:chgData name="Saku Karttunen" userId="15847ecc-2d6e-4123-95e2-34af45cbf349" providerId="ADAL" clId="{B4EA9597-1E46-4E73-A644-4C0F9908D8AF}" dt="2024-12-06T04:46:05.345" v="531" actId="1076"/>
          <ac:spMkLst>
            <pc:docMk/>
            <pc:sldMk cId="1281325445" sldId="262"/>
            <ac:spMk id="6" creationId="{122D4AD3-7856-A4B5-2F65-D6D2E2E1F936}"/>
          </ac:spMkLst>
        </pc:spChg>
        <pc:spChg chg="mod">
          <ac:chgData name="Saku Karttunen" userId="15847ecc-2d6e-4123-95e2-34af45cbf349" providerId="ADAL" clId="{B4EA9597-1E46-4E73-A644-4C0F9908D8AF}" dt="2024-12-06T04:46:05.345" v="531" actId="1076"/>
          <ac:spMkLst>
            <pc:docMk/>
            <pc:sldMk cId="1281325445" sldId="262"/>
            <ac:spMk id="8" creationId="{3334DAD2-295F-7C70-64CC-DFCF7C3E3B5E}"/>
          </ac:spMkLst>
        </pc:spChg>
      </pc:sldChg>
      <pc:sldChg chg="addSp delSp modSp new mod modTransition setBg modNotesTx">
        <pc:chgData name="Saku Karttunen" userId="15847ecc-2d6e-4123-95e2-34af45cbf349" providerId="ADAL" clId="{B4EA9597-1E46-4E73-A644-4C0F9908D8AF}" dt="2024-12-06T13:37:45.978" v="25745"/>
        <pc:sldMkLst>
          <pc:docMk/>
          <pc:sldMk cId="1294836428" sldId="263"/>
        </pc:sldMkLst>
        <pc:spChg chg="add del mod">
          <ac:chgData name="Saku Karttunen" userId="15847ecc-2d6e-4123-95e2-34af45cbf349" providerId="ADAL" clId="{B4EA9597-1E46-4E73-A644-4C0F9908D8AF}" dt="2024-12-06T09:04:39.922" v="23894" actId="478"/>
          <ac:spMkLst>
            <pc:docMk/>
            <pc:sldMk cId="1294836428" sldId="263"/>
            <ac:spMk id="2" creationId="{88DB087B-AE45-1E99-3F27-5B77262FF510}"/>
          </ac:spMkLst>
        </pc:spChg>
        <pc:spChg chg="add del">
          <ac:chgData name="Saku Karttunen" userId="15847ecc-2d6e-4123-95e2-34af45cbf349" providerId="ADAL" clId="{B4EA9597-1E46-4E73-A644-4C0F9908D8AF}" dt="2024-12-06T04:51:08.724" v="572" actId="478"/>
          <ac:spMkLst>
            <pc:docMk/>
            <pc:sldMk cId="1294836428" sldId="263"/>
            <ac:spMk id="2" creationId="{A9129140-C6B9-ABB3-1A60-B1DEF10D5CDF}"/>
          </ac:spMkLst>
        </pc:spChg>
        <pc:spChg chg="add del mod ord">
          <ac:chgData name="Saku Karttunen" userId="15847ecc-2d6e-4123-95e2-34af45cbf349" providerId="ADAL" clId="{B4EA9597-1E46-4E73-A644-4C0F9908D8AF}" dt="2024-12-06T09:05:53.230" v="23931" actId="114"/>
          <ac:spMkLst>
            <pc:docMk/>
            <pc:sldMk cId="1294836428" sldId="263"/>
            <ac:spMk id="3" creationId="{9AB903B7-99C9-918F-2240-684021648F93}"/>
          </ac:spMkLst>
        </pc:spChg>
        <pc:spChg chg="add mod ord">
          <ac:chgData name="Saku Karttunen" userId="15847ecc-2d6e-4123-95e2-34af45cbf349" providerId="ADAL" clId="{B4EA9597-1E46-4E73-A644-4C0F9908D8AF}" dt="2024-12-06T11:15:22.654" v="25033" actId="34135"/>
          <ac:spMkLst>
            <pc:docMk/>
            <pc:sldMk cId="1294836428" sldId="263"/>
            <ac:spMk id="4" creationId="{C70E4CE3-06FB-B02E-AD69-B7532826AEE2}"/>
          </ac:spMkLst>
        </pc:spChg>
        <pc:spChg chg="add mod">
          <ac:chgData name="Saku Karttunen" userId="15847ecc-2d6e-4123-95e2-34af45cbf349" providerId="ADAL" clId="{B4EA9597-1E46-4E73-A644-4C0F9908D8AF}" dt="2024-12-06T11:15:01.521" v="25029" actId="207"/>
          <ac:spMkLst>
            <pc:docMk/>
            <pc:sldMk cId="1294836428" sldId="263"/>
            <ac:spMk id="6" creationId="{4BC69B8F-4A71-DD23-CED9-C5647CBE24C0}"/>
          </ac:spMkLst>
        </pc:spChg>
        <pc:spChg chg="add mod">
          <ac:chgData name="Saku Karttunen" userId="15847ecc-2d6e-4123-95e2-34af45cbf349" providerId="ADAL" clId="{B4EA9597-1E46-4E73-A644-4C0F9908D8AF}" dt="2024-12-06T05:37:37.867" v="6867" actId="6549"/>
          <ac:spMkLst>
            <pc:docMk/>
            <pc:sldMk cId="1294836428" sldId="263"/>
            <ac:spMk id="7" creationId="{980101AC-7A34-ED41-2E88-14CDD56A8DAB}"/>
          </ac:spMkLst>
        </pc:spChg>
        <pc:spChg chg="add del mod">
          <ac:chgData name="Saku Karttunen" userId="15847ecc-2d6e-4123-95e2-34af45cbf349" providerId="ADAL" clId="{B4EA9597-1E46-4E73-A644-4C0F9908D8AF}" dt="2024-12-06T04:55:49.493" v="648" actId="478"/>
          <ac:spMkLst>
            <pc:docMk/>
            <pc:sldMk cId="1294836428" sldId="263"/>
            <ac:spMk id="8" creationId="{E106CB6B-7863-C0EA-47B0-E96C531ED6A1}"/>
          </ac:spMkLst>
        </pc:spChg>
        <pc:spChg chg="add mod">
          <ac:chgData name="Saku Karttunen" userId="15847ecc-2d6e-4123-95e2-34af45cbf349" providerId="ADAL" clId="{B4EA9597-1E46-4E73-A644-4C0F9908D8AF}" dt="2024-12-06T05:28:05.816" v="6025"/>
          <ac:spMkLst>
            <pc:docMk/>
            <pc:sldMk cId="1294836428" sldId="263"/>
            <ac:spMk id="9" creationId="{96FFA4F2-6407-E180-46C9-FE8F63AC76B3}"/>
          </ac:spMkLst>
        </pc:spChg>
        <pc:spChg chg="add del">
          <ac:chgData name="Saku Karttunen" userId="15847ecc-2d6e-4123-95e2-34af45cbf349" providerId="ADAL" clId="{B4EA9597-1E46-4E73-A644-4C0F9908D8AF}" dt="2024-12-06T04:53:17.699" v="604" actId="26606"/>
          <ac:spMkLst>
            <pc:docMk/>
            <pc:sldMk cId="1294836428" sldId="263"/>
            <ac:spMk id="10" creationId="{C0763A76-9F1C-4FC5-82B7-DD475DA461B2}"/>
          </ac:spMkLst>
        </pc:spChg>
        <pc:spChg chg="add mod">
          <ac:chgData name="Saku Karttunen" userId="15847ecc-2d6e-4123-95e2-34af45cbf349" providerId="ADAL" clId="{B4EA9597-1E46-4E73-A644-4C0F9908D8AF}" dt="2024-12-06T05:28:05.816" v="6025"/>
          <ac:spMkLst>
            <pc:docMk/>
            <pc:sldMk cId="1294836428" sldId="263"/>
            <ac:spMk id="11" creationId="{4C4E8C2C-C6AC-20E9-A64D-B4AEE313E204}"/>
          </ac:spMkLst>
        </pc:spChg>
        <pc:spChg chg="add del">
          <ac:chgData name="Saku Karttunen" userId="15847ecc-2d6e-4123-95e2-34af45cbf349" providerId="ADAL" clId="{B4EA9597-1E46-4E73-A644-4C0F9908D8AF}" dt="2024-12-06T04:53:17.699" v="604" actId="26606"/>
          <ac:spMkLst>
            <pc:docMk/>
            <pc:sldMk cId="1294836428" sldId="263"/>
            <ac:spMk id="12" creationId="{E81BF4F6-F2CF-4984-9D14-D6966D92F99F}"/>
          </ac:spMkLst>
        </pc:spChg>
        <pc:spChg chg="add del mod">
          <ac:chgData name="Saku Karttunen" userId="15847ecc-2d6e-4123-95e2-34af45cbf349" providerId="ADAL" clId="{B4EA9597-1E46-4E73-A644-4C0F9908D8AF}" dt="2024-12-06T05:37:30.675" v="6863" actId="478"/>
          <ac:spMkLst>
            <pc:docMk/>
            <pc:sldMk cId="1294836428" sldId="263"/>
            <ac:spMk id="13" creationId="{C849BE76-29BB-BF77-BA74-BD9C0B346E6B}"/>
          </ac:spMkLst>
        </pc:spChg>
        <pc:spChg chg="add mod">
          <ac:chgData name="Saku Karttunen" userId="15847ecc-2d6e-4123-95e2-34af45cbf349" providerId="ADAL" clId="{B4EA9597-1E46-4E73-A644-4C0F9908D8AF}" dt="2024-12-06T05:36:19.532" v="6840"/>
          <ac:spMkLst>
            <pc:docMk/>
            <pc:sldMk cId="1294836428" sldId="263"/>
            <ac:spMk id="14" creationId="{70BA0395-B402-A727-8919-6B0ACC9D8C39}"/>
          </ac:spMkLst>
        </pc:spChg>
        <pc:picChg chg="add mod modCrop">
          <ac:chgData name="Saku Karttunen" userId="15847ecc-2d6e-4123-95e2-34af45cbf349" providerId="ADAL" clId="{B4EA9597-1E46-4E73-A644-4C0F9908D8AF}" dt="2024-12-06T04:55:10.360" v="640" actId="1076"/>
          <ac:picMkLst>
            <pc:docMk/>
            <pc:sldMk cId="1294836428" sldId="263"/>
            <ac:picMk id="5" creationId="{69F75BF5-2336-4D31-1B9C-D2AAE2C6F4E8}"/>
          </ac:picMkLst>
        </pc:picChg>
      </pc:sldChg>
      <pc:sldChg chg="addSp delSp modSp add mod modTransition modNotesTx">
        <pc:chgData name="Saku Karttunen" userId="15847ecc-2d6e-4123-95e2-34af45cbf349" providerId="ADAL" clId="{B4EA9597-1E46-4E73-A644-4C0F9908D8AF}" dt="2024-12-06T13:38:59.846" v="25753" actId="14100"/>
        <pc:sldMkLst>
          <pc:docMk/>
          <pc:sldMk cId="4041240748" sldId="264"/>
        </pc:sldMkLst>
        <pc:spChg chg="add mod">
          <ac:chgData name="Saku Karttunen" userId="15847ecc-2d6e-4123-95e2-34af45cbf349" providerId="ADAL" clId="{B4EA9597-1E46-4E73-A644-4C0F9908D8AF}" dt="2024-12-06T09:00:09.082" v="23820" actId="14100"/>
          <ac:spMkLst>
            <pc:docMk/>
            <pc:sldMk cId="4041240748" sldId="264"/>
            <ac:spMk id="2" creationId="{A58F984B-64E5-5BF2-F1F2-1597E94185CA}"/>
          </ac:spMkLst>
        </pc:spChg>
        <pc:spChg chg="add mod">
          <ac:chgData name="Saku Karttunen" userId="15847ecc-2d6e-4123-95e2-34af45cbf349" providerId="ADAL" clId="{B4EA9597-1E46-4E73-A644-4C0F9908D8AF}" dt="2024-12-06T09:00:11.939" v="23821" actId="14100"/>
          <ac:spMkLst>
            <pc:docMk/>
            <pc:sldMk cId="4041240748" sldId="264"/>
            <ac:spMk id="3" creationId="{CE7BE929-B365-7A42-4463-AEB85AA528BF}"/>
          </ac:spMkLst>
        </pc:spChg>
        <pc:spChg chg="add mod ord">
          <ac:chgData name="Saku Karttunen" userId="15847ecc-2d6e-4123-95e2-34af45cbf349" providerId="ADAL" clId="{B4EA9597-1E46-4E73-A644-4C0F9908D8AF}" dt="2024-12-06T13:38:59.846" v="25753" actId="14100"/>
          <ac:spMkLst>
            <pc:docMk/>
            <pc:sldMk cId="4041240748" sldId="264"/>
            <ac:spMk id="5" creationId="{DC1F2D22-EC72-B562-FB2B-FA6F2D7DE2AF}"/>
          </ac:spMkLst>
        </pc:spChg>
        <pc:spChg chg="mod">
          <ac:chgData name="Saku Karttunen" userId="15847ecc-2d6e-4123-95e2-34af45cbf349" providerId="ADAL" clId="{B4EA9597-1E46-4E73-A644-4C0F9908D8AF}" dt="2024-12-06T09:02:50.945" v="23876" actId="255"/>
          <ac:spMkLst>
            <pc:docMk/>
            <pc:sldMk cId="4041240748" sldId="264"/>
            <ac:spMk id="6" creationId="{122D4AD3-7856-A4B5-2F65-D6D2E2E1F936}"/>
          </ac:spMkLst>
        </pc:spChg>
        <pc:spChg chg="mod">
          <ac:chgData name="Saku Karttunen" userId="15847ecc-2d6e-4123-95e2-34af45cbf349" providerId="ADAL" clId="{B4EA9597-1E46-4E73-A644-4C0F9908D8AF}" dt="2024-12-06T09:01:50.450" v="23866" actId="122"/>
          <ac:spMkLst>
            <pc:docMk/>
            <pc:sldMk cId="4041240748" sldId="264"/>
            <ac:spMk id="8" creationId="{3334DAD2-295F-7C70-64CC-DFCF7C3E3B5E}"/>
          </ac:spMkLst>
        </pc:spChg>
        <pc:spChg chg="add mod ord">
          <ac:chgData name="Saku Karttunen" userId="15847ecc-2d6e-4123-95e2-34af45cbf349" providerId="ADAL" clId="{B4EA9597-1E46-4E73-A644-4C0F9908D8AF}" dt="2024-12-06T13:38:54.655" v="25752" actId="14100"/>
          <ac:spMkLst>
            <pc:docMk/>
            <pc:sldMk cId="4041240748" sldId="264"/>
            <ac:spMk id="9" creationId="{3ABB672E-AB9F-7B25-5EBD-29E3C3560A52}"/>
          </ac:spMkLst>
        </pc:spChg>
        <pc:spChg chg="add mod ord">
          <ac:chgData name="Saku Karttunen" userId="15847ecc-2d6e-4123-95e2-34af45cbf349" providerId="ADAL" clId="{B4EA9597-1E46-4E73-A644-4C0F9908D8AF}" dt="2024-12-06T13:38:46.862" v="25751" actId="1076"/>
          <ac:spMkLst>
            <pc:docMk/>
            <pc:sldMk cId="4041240748" sldId="264"/>
            <ac:spMk id="10" creationId="{14176662-060D-F976-B7BE-6C8E90C06CD1}"/>
          </ac:spMkLst>
        </pc:spChg>
        <pc:spChg chg="add del mod ord">
          <ac:chgData name="Saku Karttunen" userId="15847ecc-2d6e-4123-95e2-34af45cbf349" providerId="ADAL" clId="{B4EA9597-1E46-4E73-A644-4C0F9908D8AF}" dt="2024-12-06T11:14:39.901" v="25021" actId="478"/>
          <ac:spMkLst>
            <pc:docMk/>
            <pc:sldMk cId="4041240748" sldId="264"/>
            <ac:spMk id="10" creationId="{BFBDCEC2-75E4-8BA2-D115-EA811D31E936}"/>
          </ac:spMkLst>
        </pc:spChg>
        <pc:picChg chg="add mod ord">
          <ac:chgData name="Saku Karttunen" userId="15847ecc-2d6e-4123-95e2-34af45cbf349" providerId="ADAL" clId="{B4EA9597-1E46-4E73-A644-4C0F9908D8AF}" dt="2024-12-06T08:59:13.406" v="23806" actId="29295"/>
          <ac:picMkLst>
            <pc:docMk/>
            <pc:sldMk cId="4041240748" sldId="264"/>
            <ac:picMk id="4" creationId="{7A57850C-4F28-2014-D2E1-044C3F0F78DD}"/>
          </ac:picMkLst>
        </pc:picChg>
        <pc:picChg chg="add mod ord">
          <ac:chgData name="Saku Karttunen" userId="15847ecc-2d6e-4123-95e2-34af45cbf349" providerId="ADAL" clId="{B4EA9597-1E46-4E73-A644-4C0F9908D8AF}" dt="2024-12-06T09:02:06.730" v="23872" actId="29295"/>
          <ac:picMkLst>
            <pc:docMk/>
            <pc:sldMk cId="4041240748" sldId="264"/>
            <ac:picMk id="7" creationId="{61CAC65C-49A0-81AB-D430-2C35B9E90A97}"/>
          </ac:picMkLst>
        </pc:picChg>
      </pc:sldChg>
      <pc:sldChg chg="addSp modSp new mod modNotesTx">
        <pc:chgData name="Saku Karttunen" userId="15847ecc-2d6e-4123-95e2-34af45cbf349" providerId="ADAL" clId="{B4EA9597-1E46-4E73-A644-4C0F9908D8AF}" dt="2024-12-08T08:47:51.333" v="26687" actId="3626"/>
        <pc:sldMkLst>
          <pc:docMk/>
          <pc:sldMk cId="4026509926" sldId="265"/>
        </pc:sldMkLst>
        <pc:spChg chg="mod">
          <ac:chgData name="Saku Karttunen" userId="15847ecc-2d6e-4123-95e2-34af45cbf349" providerId="ADAL" clId="{B4EA9597-1E46-4E73-A644-4C0F9908D8AF}" dt="2024-12-08T08:44:24.325" v="26671" actId="1076"/>
          <ac:spMkLst>
            <pc:docMk/>
            <pc:sldMk cId="4026509926" sldId="265"/>
            <ac:spMk id="2" creationId="{2987EEEA-8665-7396-5C0E-9F44573A9B0B}"/>
          </ac:spMkLst>
        </pc:spChg>
        <pc:spChg chg="mod">
          <ac:chgData name="Saku Karttunen" userId="15847ecc-2d6e-4123-95e2-34af45cbf349" providerId="ADAL" clId="{B4EA9597-1E46-4E73-A644-4C0F9908D8AF}" dt="2024-12-08T08:44:57.779" v="26679" actId="14100"/>
          <ac:spMkLst>
            <pc:docMk/>
            <pc:sldMk cId="4026509926" sldId="265"/>
            <ac:spMk id="3" creationId="{148C6A28-8B02-9CF9-E2BE-DDD29164F0AB}"/>
          </ac:spMkLst>
        </pc:spChg>
        <pc:spChg chg="add mod ord">
          <ac:chgData name="Saku Karttunen" userId="15847ecc-2d6e-4123-95e2-34af45cbf349" providerId="ADAL" clId="{B4EA9597-1E46-4E73-A644-4C0F9908D8AF}" dt="2024-12-06T13:14:31.795" v="25244" actId="34135"/>
          <ac:spMkLst>
            <pc:docMk/>
            <pc:sldMk cId="4026509926" sldId="265"/>
            <ac:spMk id="4" creationId="{16596B60-CBA5-57DC-F181-C62A26DF1ADF}"/>
          </ac:spMkLst>
        </pc:spChg>
        <pc:spChg chg="add mod">
          <ac:chgData name="Saku Karttunen" userId="15847ecc-2d6e-4123-95e2-34af45cbf349" providerId="ADAL" clId="{B4EA9597-1E46-4E73-A644-4C0F9908D8AF}" dt="2024-12-06T06:22:52.085" v="14359"/>
          <ac:spMkLst>
            <pc:docMk/>
            <pc:sldMk cId="4026509926" sldId="265"/>
            <ac:spMk id="4" creationId="{7B9C834C-833A-F3CE-36CC-77B0B39A4D6C}"/>
          </ac:spMkLst>
        </pc:spChg>
        <pc:spChg chg="add mod">
          <ac:chgData name="Saku Karttunen" userId="15847ecc-2d6e-4123-95e2-34af45cbf349" providerId="ADAL" clId="{B4EA9597-1E46-4E73-A644-4C0F9908D8AF}" dt="2024-12-07T09:51:07.990" v="26216" actId="27636"/>
          <ac:spMkLst>
            <pc:docMk/>
            <pc:sldMk cId="4026509926" sldId="265"/>
            <ac:spMk id="5" creationId="{27CBF114-0BD1-15E7-0D2B-FA58099E7228}"/>
          </ac:spMkLst>
        </pc:spChg>
        <pc:spChg chg="add mod">
          <ac:chgData name="Saku Karttunen" userId="15847ecc-2d6e-4123-95e2-34af45cbf349" providerId="ADAL" clId="{B4EA9597-1E46-4E73-A644-4C0F9908D8AF}" dt="2024-12-08T08:47:51.333" v="26687" actId="3626"/>
          <ac:spMkLst>
            <pc:docMk/>
            <pc:sldMk cId="4026509926" sldId="265"/>
            <ac:spMk id="6" creationId="{8469B19B-5279-7ABB-1E11-86DD6768E171}"/>
          </ac:spMkLst>
        </pc:spChg>
      </pc:sldChg>
      <pc:sldChg chg="addSp delSp modSp add mod ord modTransition modNotesTx">
        <pc:chgData name="Saku Karttunen" userId="15847ecc-2d6e-4123-95e2-34af45cbf349" providerId="ADAL" clId="{B4EA9597-1E46-4E73-A644-4C0F9908D8AF}" dt="2024-12-06T13:37:45.978" v="25745"/>
        <pc:sldMkLst>
          <pc:docMk/>
          <pc:sldMk cId="695212582" sldId="266"/>
        </pc:sldMkLst>
        <pc:spChg chg="del mod">
          <ac:chgData name="Saku Karttunen" userId="15847ecc-2d6e-4123-95e2-34af45cbf349" providerId="ADAL" clId="{B4EA9597-1E46-4E73-A644-4C0F9908D8AF}" dt="2024-12-06T13:22:09.992" v="25355" actId="478"/>
          <ac:spMkLst>
            <pc:docMk/>
            <pc:sldMk cId="695212582" sldId="266"/>
            <ac:spMk id="2" creationId="{88BD162C-EC8D-DA50-0920-AE1DB206BD29}"/>
          </ac:spMkLst>
        </pc:spChg>
        <pc:spChg chg="add del mod">
          <ac:chgData name="Saku Karttunen" userId="15847ecc-2d6e-4123-95e2-34af45cbf349" providerId="ADAL" clId="{B4EA9597-1E46-4E73-A644-4C0F9908D8AF}" dt="2024-12-06T13:17:04.608" v="25260" actId="478"/>
          <ac:spMkLst>
            <pc:docMk/>
            <pc:sldMk cId="695212582" sldId="266"/>
            <ac:spMk id="3" creationId="{2D701624-7B50-6405-C35D-C7BEAAE2FC2F}"/>
          </ac:spMkLst>
        </pc:spChg>
        <pc:spChg chg="add mod">
          <ac:chgData name="Saku Karttunen" userId="15847ecc-2d6e-4123-95e2-34af45cbf349" providerId="ADAL" clId="{B4EA9597-1E46-4E73-A644-4C0F9908D8AF}" dt="2024-12-06T13:20:14.056" v="25272" actId="207"/>
          <ac:spMkLst>
            <pc:docMk/>
            <pc:sldMk cId="695212582" sldId="266"/>
            <ac:spMk id="4" creationId="{9C5C0745-8381-FA27-A4F3-B80B5073EB4A}"/>
          </ac:spMkLst>
        </pc:spChg>
        <pc:spChg chg="add mod">
          <ac:chgData name="Saku Karttunen" userId="15847ecc-2d6e-4123-95e2-34af45cbf349" providerId="ADAL" clId="{B4EA9597-1E46-4E73-A644-4C0F9908D8AF}" dt="2024-12-06T13:22:03.285" v="25353" actId="1076"/>
          <ac:spMkLst>
            <pc:docMk/>
            <pc:sldMk cId="695212582" sldId="266"/>
            <ac:spMk id="5" creationId="{ABB4B018-5ED2-ECA6-184F-23ADF2400A82}"/>
          </ac:spMkLst>
        </pc:spChg>
        <pc:spChg chg="mod">
          <ac:chgData name="Saku Karttunen" userId="15847ecc-2d6e-4123-95e2-34af45cbf349" providerId="ADAL" clId="{B4EA9597-1E46-4E73-A644-4C0F9908D8AF}" dt="2024-12-06T13:25:22.086" v="25409" actId="1076"/>
          <ac:spMkLst>
            <pc:docMk/>
            <pc:sldMk cId="695212582" sldId="266"/>
            <ac:spMk id="6" creationId="{122D4AD3-7856-A4B5-2F65-D6D2E2E1F936}"/>
          </ac:spMkLst>
        </pc:spChg>
        <pc:spChg chg="add mod">
          <ac:chgData name="Saku Karttunen" userId="15847ecc-2d6e-4123-95e2-34af45cbf349" providerId="ADAL" clId="{B4EA9597-1E46-4E73-A644-4C0F9908D8AF}" dt="2024-12-06T13:22:06.564" v="25354" actId="1076"/>
          <ac:spMkLst>
            <pc:docMk/>
            <pc:sldMk cId="695212582" sldId="266"/>
            <ac:spMk id="7" creationId="{6BEE7637-1CD9-B82A-0EB7-26583FBF23EA}"/>
          </ac:spMkLst>
        </pc:spChg>
        <pc:spChg chg="add mod">
          <ac:chgData name="Saku Karttunen" userId="15847ecc-2d6e-4123-95e2-34af45cbf349" providerId="ADAL" clId="{B4EA9597-1E46-4E73-A644-4C0F9908D8AF}" dt="2024-12-06T13:22:54.619" v="25371" actId="113"/>
          <ac:spMkLst>
            <pc:docMk/>
            <pc:sldMk cId="695212582" sldId="266"/>
            <ac:spMk id="8" creationId="{BA4F9A52-55FA-7A8C-182B-3CD178006F4E}"/>
          </ac:spMkLst>
        </pc:spChg>
        <pc:spChg chg="add mod">
          <ac:chgData name="Saku Karttunen" userId="15847ecc-2d6e-4123-95e2-34af45cbf349" providerId="ADAL" clId="{B4EA9597-1E46-4E73-A644-4C0F9908D8AF}" dt="2024-12-06T13:22:54.619" v="25371" actId="113"/>
          <ac:spMkLst>
            <pc:docMk/>
            <pc:sldMk cId="695212582" sldId="266"/>
            <ac:spMk id="9" creationId="{647DA7CD-3C12-B8BB-6C9E-23D118DAF043}"/>
          </ac:spMkLst>
        </pc:spChg>
        <pc:spChg chg="add mod">
          <ac:chgData name="Saku Karttunen" userId="15847ecc-2d6e-4123-95e2-34af45cbf349" providerId="ADAL" clId="{B4EA9597-1E46-4E73-A644-4C0F9908D8AF}" dt="2024-12-06T13:22:54.619" v="25371" actId="113"/>
          <ac:spMkLst>
            <pc:docMk/>
            <pc:sldMk cId="695212582" sldId="266"/>
            <ac:spMk id="10" creationId="{01672EE3-4F33-160B-E35D-124C91879C4F}"/>
          </ac:spMkLst>
        </pc:spChg>
        <pc:spChg chg="add mod ord">
          <ac:chgData name="Saku Karttunen" userId="15847ecc-2d6e-4123-95e2-34af45cbf349" providerId="ADAL" clId="{B4EA9597-1E46-4E73-A644-4C0F9908D8AF}" dt="2024-12-06T13:24:15.474" v="25378" actId="167"/>
          <ac:spMkLst>
            <pc:docMk/>
            <pc:sldMk cId="695212582" sldId="266"/>
            <ac:spMk id="11" creationId="{7ADFC85E-9797-D0BF-58C9-C1F90BC67516}"/>
          </ac:spMkLst>
        </pc:spChg>
        <pc:spChg chg="add mod ord">
          <ac:chgData name="Saku Karttunen" userId="15847ecc-2d6e-4123-95e2-34af45cbf349" providerId="ADAL" clId="{B4EA9597-1E46-4E73-A644-4C0F9908D8AF}" dt="2024-12-06T13:24:46.437" v="25407" actId="2085"/>
          <ac:spMkLst>
            <pc:docMk/>
            <pc:sldMk cId="695212582" sldId="266"/>
            <ac:spMk id="12" creationId="{B8C4F1F3-A768-D4C6-AC4D-F2A8842B601B}"/>
          </ac:spMkLst>
        </pc:spChg>
      </pc:sldChg>
      <pc:sldChg chg="addSp delSp modSp add del mod modShow modNotesTx">
        <pc:chgData name="Saku Karttunen" userId="15847ecc-2d6e-4123-95e2-34af45cbf349" providerId="ADAL" clId="{B4EA9597-1E46-4E73-A644-4C0F9908D8AF}" dt="2024-12-06T09:37:12.146" v="24546" actId="2696"/>
        <pc:sldMkLst>
          <pc:docMk/>
          <pc:sldMk cId="1053273991" sldId="267"/>
        </pc:sldMkLst>
        <pc:spChg chg="mod">
          <ac:chgData name="Saku Karttunen" userId="15847ecc-2d6e-4123-95e2-34af45cbf349" providerId="ADAL" clId="{B4EA9597-1E46-4E73-A644-4C0F9908D8AF}" dt="2024-12-06T08:20:37.817" v="23213" actId="1076"/>
          <ac:spMkLst>
            <pc:docMk/>
            <pc:sldMk cId="1053273991" sldId="267"/>
            <ac:spMk id="2" creationId="{88BD162C-EC8D-DA50-0920-AE1DB206BD29}"/>
          </ac:spMkLst>
        </pc:spChg>
        <pc:spChg chg="add del mod">
          <ac:chgData name="Saku Karttunen" userId="15847ecc-2d6e-4123-95e2-34af45cbf349" providerId="ADAL" clId="{B4EA9597-1E46-4E73-A644-4C0F9908D8AF}" dt="2024-12-06T06:22:04.827" v="14300" actId="478"/>
          <ac:spMkLst>
            <pc:docMk/>
            <pc:sldMk cId="1053273991" sldId="267"/>
            <ac:spMk id="3" creationId="{C0394220-8A13-A8FB-CD3B-D322A2EF435F}"/>
          </ac:spMkLst>
        </pc:spChg>
        <pc:spChg chg="mod">
          <ac:chgData name="Saku Karttunen" userId="15847ecc-2d6e-4123-95e2-34af45cbf349" providerId="ADAL" clId="{B4EA9597-1E46-4E73-A644-4C0F9908D8AF}" dt="2024-12-06T08:20:37.817" v="23213" actId="1076"/>
          <ac:spMkLst>
            <pc:docMk/>
            <pc:sldMk cId="1053273991" sldId="267"/>
            <ac:spMk id="6" creationId="{122D4AD3-7856-A4B5-2F65-D6D2E2E1F936}"/>
          </ac:spMkLst>
        </pc:spChg>
      </pc:sldChg>
      <pc:sldChg chg="modSp add del mod">
        <pc:chgData name="Saku Karttunen" userId="15847ecc-2d6e-4123-95e2-34af45cbf349" providerId="ADAL" clId="{B4EA9597-1E46-4E73-A644-4C0F9908D8AF}" dt="2024-12-06T06:20:30.601" v="14171" actId="47"/>
        <pc:sldMkLst>
          <pc:docMk/>
          <pc:sldMk cId="147231771" sldId="268"/>
        </pc:sldMkLst>
        <pc:spChg chg="mod">
          <ac:chgData name="Saku Karttunen" userId="15847ecc-2d6e-4123-95e2-34af45cbf349" providerId="ADAL" clId="{B4EA9597-1E46-4E73-A644-4C0F9908D8AF}" dt="2024-12-06T06:20:14.822" v="14170" actId="27636"/>
          <ac:spMkLst>
            <pc:docMk/>
            <pc:sldMk cId="147231771" sldId="268"/>
            <ac:spMk id="6" creationId="{122D4AD3-7856-A4B5-2F65-D6D2E2E1F936}"/>
          </ac:spMkLst>
        </pc:spChg>
      </pc:sldChg>
      <pc:sldChg chg="addSp delSp modSp add del mod">
        <pc:chgData name="Saku Karttunen" userId="15847ecc-2d6e-4123-95e2-34af45cbf349" providerId="ADAL" clId="{B4EA9597-1E46-4E73-A644-4C0F9908D8AF}" dt="2024-12-06T06:45:14.393" v="15497" actId="47"/>
        <pc:sldMkLst>
          <pc:docMk/>
          <pc:sldMk cId="1133357765" sldId="268"/>
        </pc:sldMkLst>
        <pc:spChg chg="add del mod">
          <ac:chgData name="Saku Karttunen" userId="15847ecc-2d6e-4123-95e2-34af45cbf349" providerId="ADAL" clId="{B4EA9597-1E46-4E73-A644-4C0F9908D8AF}" dt="2024-12-06T06:43:44.419" v="15438" actId="478"/>
          <ac:spMkLst>
            <pc:docMk/>
            <pc:sldMk cId="1133357765" sldId="268"/>
            <ac:spMk id="2" creationId="{EF1887D8-B7B5-CE6C-B16D-A69E7CF9A370}"/>
          </ac:spMkLst>
        </pc:spChg>
        <pc:spChg chg="add del mod">
          <ac:chgData name="Saku Karttunen" userId="15847ecc-2d6e-4123-95e2-34af45cbf349" providerId="ADAL" clId="{B4EA9597-1E46-4E73-A644-4C0F9908D8AF}" dt="2024-12-06T06:43:42.885" v="15437" actId="478"/>
          <ac:spMkLst>
            <pc:docMk/>
            <pc:sldMk cId="1133357765" sldId="268"/>
            <ac:spMk id="3" creationId="{2D50F98B-2A1E-A6E6-FB57-321F09FC2FE6}"/>
          </ac:spMkLst>
        </pc:spChg>
        <pc:spChg chg="mod">
          <ac:chgData name="Saku Karttunen" userId="15847ecc-2d6e-4123-95e2-34af45cbf349" providerId="ADAL" clId="{B4EA9597-1E46-4E73-A644-4C0F9908D8AF}" dt="2024-12-06T06:44:44.576" v="15488" actId="20577"/>
          <ac:spMkLst>
            <pc:docMk/>
            <pc:sldMk cId="1133357765" sldId="268"/>
            <ac:spMk id="6" creationId="{122D4AD3-7856-A4B5-2F65-D6D2E2E1F936}"/>
          </ac:spMkLst>
        </pc:spChg>
        <pc:spChg chg="del">
          <ac:chgData name="Saku Karttunen" userId="15847ecc-2d6e-4123-95e2-34af45cbf349" providerId="ADAL" clId="{B4EA9597-1E46-4E73-A644-4C0F9908D8AF}" dt="2024-12-06T06:42:46.658" v="15418" actId="478"/>
          <ac:spMkLst>
            <pc:docMk/>
            <pc:sldMk cId="1133357765" sldId="268"/>
            <ac:spMk id="8" creationId="{3334DAD2-295F-7C70-64CC-DFCF7C3E3B5E}"/>
          </ac:spMkLst>
        </pc:spChg>
      </pc:sldChg>
      <pc:sldChg chg="add del">
        <pc:chgData name="Saku Karttunen" userId="15847ecc-2d6e-4123-95e2-34af45cbf349" providerId="ADAL" clId="{B4EA9597-1E46-4E73-A644-4C0F9908D8AF}" dt="2024-12-06T06:19:54.403" v="14152"/>
        <pc:sldMkLst>
          <pc:docMk/>
          <pc:sldMk cId="1449638395" sldId="268"/>
        </pc:sldMkLst>
      </pc:sldChg>
      <pc:sldChg chg="addSp delSp modSp new mod modTransition">
        <pc:chgData name="Saku Karttunen" userId="15847ecc-2d6e-4123-95e2-34af45cbf349" providerId="ADAL" clId="{B4EA9597-1E46-4E73-A644-4C0F9908D8AF}" dt="2024-12-06T13:37:45.978" v="25745"/>
        <pc:sldMkLst>
          <pc:docMk/>
          <pc:sldMk cId="2360925418" sldId="268"/>
        </pc:sldMkLst>
        <pc:spChg chg="del">
          <ac:chgData name="Saku Karttunen" userId="15847ecc-2d6e-4123-95e2-34af45cbf349" providerId="ADAL" clId="{B4EA9597-1E46-4E73-A644-4C0F9908D8AF}" dt="2024-12-06T06:53:13.519" v="15532" actId="478"/>
          <ac:spMkLst>
            <pc:docMk/>
            <pc:sldMk cId="2360925418" sldId="268"/>
            <ac:spMk id="2" creationId="{1FDD62C0-238F-C2A9-1A16-A8649C32FA24}"/>
          </ac:spMkLst>
        </pc:spChg>
        <pc:spChg chg="del">
          <ac:chgData name="Saku Karttunen" userId="15847ecc-2d6e-4123-95e2-34af45cbf349" providerId="ADAL" clId="{B4EA9597-1E46-4E73-A644-4C0F9908D8AF}" dt="2024-12-06T06:53:13.519" v="15532" actId="478"/>
          <ac:spMkLst>
            <pc:docMk/>
            <pc:sldMk cId="2360925418" sldId="268"/>
            <ac:spMk id="3" creationId="{D8ADC66C-7264-4624-47F6-C956C9C80C80}"/>
          </ac:spMkLst>
        </pc:spChg>
        <pc:spChg chg="add mod">
          <ac:chgData name="Saku Karttunen" userId="15847ecc-2d6e-4123-95e2-34af45cbf349" providerId="ADAL" clId="{B4EA9597-1E46-4E73-A644-4C0F9908D8AF}" dt="2024-12-06T11:23:48.491" v="25241" actId="1076"/>
          <ac:spMkLst>
            <pc:docMk/>
            <pc:sldMk cId="2360925418" sldId="268"/>
            <ac:spMk id="6" creationId="{5DA79DF0-DC1C-3F15-FA5B-D3BA4F73E9A2}"/>
          </ac:spMkLst>
        </pc:spChg>
        <pc:spChg chg="add mod">
          <ac:chgData name="Saku Karttunen" userId="15847ecc-2d6e-4123-95e2-34af45cbf349" providerId="ADAL" clId="{B4EA9597-1E46-4E73-A644-4C0F9908D8AF}" dt="2024-12-06T11:22:59.936" v="25235" actId="6549"/>
          <ac:spMkLst>
            <pc:docMk/>
            <pc:sldMk cId="2360925418" sldId="268"/>
            <ac:spMk id="7" creationId="{D23B4ED8-C2E4-920C-5153-8637C85BF1C4}"/>
          </ac:spMkLst>
        </pc:spChg>
        <pc:spChg chg="add mod">
          <ac:chgData name="Saku Karttunen" userId="15847ecc-2d6e-4123-95e2-34af45cbf349" providerId="ADAL" clId="{B4EA9597-1E46-4E73-A644-4C0F9908D8AF}" dt="2024-12-06T09:47:07.345" v="24677" actId="122"/>
          <ac:spMkLst>
            <pc:docMk/>
            <pc:sldMk cId="2360925418" sldId="268"/>
            <ac:spMk id="8" creationId="{68608B62-4DDA-1E0D-1EC4-A1C8FD726CD6}"/>
          </ac:spMkLst>
        </pc:spChg>
        <pc:spChg chg="add mod ord">
          <ac:chgData name="Saku Karttunen" userId="15847ecc-2d6e-4123-95e2-34af45cbf349" providerId="ADAL" clId="{B4EA9597-1E46-4E73-A644-4C0F9908D8AF}" dt="2024-12-06T11:16:07.625" v="25047" actId="34135"/>
          <ac:spMkLst>
            <pc:docMk/>
            <pc:sldMk cId="2360925418" sldId="268"/>
            <ac:spMk id="9" creationId="{C15E64C5-2EAD-7662-A819-9648BFDEEF67}"/>
          </ac:spMkLst>
        </pc:spChg>
        <pc:picChg chg="add mod">
          <ac:chgData name="Saku Karttunen" userId="15847ecc-2d6e-4123-95e2-34af45cbf349" providerId="ADAL" clId="{B4EA9597-1E46-4E73-A644-4C0F9908D8AF}" dt="2024-12-06T09:46:40.582" v="24667" actId="1076"/>
          <ac:picMkLst>
            <pc:docMk/>
            <pc:sldMk cId="2360925418" sldId="268"/>
            <ac:picMk id="5" creationId="{27CD44E5-364A-BE5C-5ECF-4B06AE3E5A61}"/>
          </ac:picMkLst>
        </pc:picChg>
      </pc:sldChg>
      <pc:sldChg chg="modSp add del mod">
        <pc:chgData name="Saku Karttunen" userId="15847ecc-2d6e-4123-95e2-34af45cbf349" providerId="ADAL" clId="{B4EA9597-1E46-4E73-A644-4C0F9908D8AF}" dt="2024-12-06T06:45:14.393" v="15497" actId="47"/>
        <pc:sldMkLst>
          <pc:docMk/>
          <pc:sldMk cId="235059229" sldId="269"/>
        </pc:sldMkLst>
        <pc:spChg chg="mod">
          <ac:chgData name="Saku Karttunen" userId="15847ecc-2d6e-4123-95e2-34af45cbf349" providerId="ADAL" clId="{B4EA9597-1E46-4E73-A644-4C0F9908D8AF}" dt="2024-12-06T06:44:58.553" v="15496" actId="20577"/>
          <ac:spMkLst>
            <pc:docMk/>
            <pc:sldMk cId="235059229" sldId="269"/>
            <ac:spMk id="6" creationId="{122D4AD3-7856-A4B5-2F65-D6D2E2E1F936}"/>
          </ac:spMkLst>
        </pc:spChg>
      </pc:sldChg>
      <pc:sldChg chg="addSp delSp modSp add mod modTransition modNotesTx">
        <pc:chgData name="Saku Karttunen" userId="15847ecc-2d6e-4123-95e2-34af45cbf349" providerId="ADAL" clId="{B4EA9597-1E46-4E73-A644-4C0F9908D8AF}" dt="2024-12-06T13:37:45.978" v="25745"/>
        <pc:sldMkLst>
          <pc:docMk/>
          <pc:sldMk cId="769800199" sldId="269"/>
        </pc:sldMkLst>
        <pc:spChg chg="del mod">
          <ac:chgData name="Saku Karttunen" userId="15847ecc-2d6e-4123-95e2-34af45cbf349" providerId="ADAL" clId="{B4EA9597-1E46-4E73-A644-4C0F9908D8AF}" dt="2024-12-06T13:29:23.174" v="25580" actId="478"/>
          <ac:spMkLst>
            <pc:docMk/>
            <pc:sldMk cId="769800199" sldId="269"/>
            <ac:spMk id="2" creationId="{88BD162C-EC8D-DA50-0920-AE1DB206BD29}"/>
          </ac:spMkLst>
        </pc:spChg>
        <pc:spChg chg="add mod">
          <ac:chgData name="Saku Karttunen" userId="15847ecc-2d6e-4123-95e2-34af45cbf349" providerId="ADAL" clId="{B4EA9597-1E46-4E73-A644-4C0F9908D8AF}" dt="2024-12-06T13:32:27.699" v="25602" actId="207"/>
          <ac:spMkLst>
            <pc:docMk/>
            <pc:sldMk cId="769800199" sldId="269"/>
            <ac:spMk id="3" creationId="{6EA94E92-235A-6AEA-6465-1BB5C9541B2F}"/>
          </ac:spMkLst>
        </pc:spChg>
        <pc:spChg chg="add mod">
          <ac:chgData name="Saku Karttunen" userId="15847ecc-2d6e-4123-95e2-34af45cbf349" providerId="ADAL" clId="{B4EA9597-1E46-4E73-A644-4C0F9908D8AF}" dt="2024-12-06T13:33:03.423" v="25603" actId="207"/>
          <ac:spMkLst>
            <pc:docMk/>
            <pc:sldMk cId="769800199" sldId="269"/>
            <ac:spMk id="4" creationId="{E5523C5C-E88C-FDE3-2A5F-10B6C433A579}"/>
          </ac:spMkLst>
        </pc:spChg>
        <pc:spChg chg="add mod">
          <ac:chgData name="Saku Karttunen" userId="15847ecc-2d6e-4123-95e2-34af45cbf349" providerId="ADAL" clId="{B4EA9597-1E46-4E73-A644-4C0F9908D8AF}" dt="2024-12-06T13:30:08.932" v="25597" actId="1035"/>
          <ac:spMkLst>
            <pc:docMk/>
            <pc:sldMk cId="769800199" sldId="269"/>
            <ac:spMk id="5" creationId="{44A4D95B-7016-B295-C1F2-D6BEDC33EAE9}"/>
          </ac:spMkLst>
        </pc:spChg>
        <pc:spChg chg="mod">
          <ac:chgData name="Saku Karttunen" userId="15847ecc-2d6e-4123-95e2-34af45cbf349" providerId="ADAL" clId="{B4EA9597-1E46-4E73-A644-4C0F9908D8AF}" dt="2024-12-06T13:30:34.295" v="25600" actId="20577"/>
          <ac:spMkLst>
            <pc:docMk/>
            <pc:sldMk cId="769800199" sldId="269"/>
            <ac:spMk id="6" creationId="{122D4AD3-7856-A4B5-2F65-D6D2E2E1F936}"/>
          </ac:spMkLst>
        </pc:spChg>
        <pc:spChg chg="add mod">
          <ac:chgData name="Saku Karttunen" userId="15847ecc-2d6e-4123-95e2-34af45cbf349" providerId="ADAL" clId="{B4EA9597-1E46-4E73-A644-4C0F9908D8AF}" dt="2024-12-06T13:31:20.540" v="25601" actId="207"/>
          <ac:spMkLst>
            <pc:docMk/>
            <pc:sldMk cId="769800199" sldId="269"/>
            <ac:spMk id="7" creationId="{FE5F0C0B-394F-5E4F-D140-931454EDEEDF}"/>
          </ac:spMkLst>
        </pc:spChg>
        <pc:spChg chg="add mod">
          <ac:chgData name="Saku Karttunen" userId="15847ecc-2d6e-4123-95e2-34af45cbf349" providerId="ADAL" clId="{B4EA9597-1E46-4E73-A644-4C0F9908D8AF}" dt="2024-12-06T13:30:08.932" v="25597" actId="1035"/>
          <ac:spMkLst>
            <pc:docMk/>
            <pc:sldMk cId="769800199" sldId="269"/>
            <ac:spMk id="8" creationId="{E168005C-7EE6-36A1-C689-6DB895A77160}"/>
          </ac:spMkLst>
        </pc:spChg>
        <pc:spChg chg="add mod">
          <ac:chgData name="Saku Karttunen" userId="15847ecc-2d6e-4123-95e2-34af45cbf349" providerId="ADAL" clId="{B4EA9597-1E46-4E73-A644-4C0F9908D8AF}" dt="2024-12-06T13:30:08.932" v="25597" actId="1035"/>
          <ac:spMkLst>
            <pc:docMk/>
            <pc:sldMk cId="769800199" sldId="269"/>
            <ac:spMk id="9" creationId="{2B01BDA7-41AE-1777-97C6-65E02067A5E7}"/>
          </ac:spMkLst>
        </pc:spChg>
        <pc:spChg chg="add mod">
          <ac:chgData name="Saku Karttunen" userId="15847ecc-2d6e-4123-95e2-34af45cbf349" providerId="ADAL" clId="{B4EA9597-1E46-4E73-A644-4C0F9908D8AF}" dt="2024-12-06T13:30:08.932" v="25597" actId="1035"/>
          <ac:spMkLst>
            <pc:docMk/>
            <pc:sldMk cId="769800199" sldId="269"/>
            <ac:spMk id="10" creationId="{135CAE16-3BC7-6F21-84C5-586572646BD7}"/>
          </ac:spMkLst>
        </pc:spChg>
        <pc:spChg chg="add mod">
          <ac:chgData name="Saku Karttunen" userId="15847ecc-2d6e-4123-95e2-34af45cbf349" providerId="ADAL" clId="{B4EA9597-1E46-4E73-A644-4C0F9908D8AF}" dt="2024-12-06T13:30:08.932" v="25597" actId="1035"/>
          <ac:spMkLst>
            <pc:docMk/>
            <pc:sldMk cId="769800199" sldId="269"/>
            <ac:spMk id="11" creationId="{24653C6C-2DEB-E315-54A2-BF8F09C19773}"/>
          </ac:spMkLst>
        </pc:spChg>
        <pc:spChg chg="add mod ord">
          <ac:chgData name="Saku Karttunen" userId="15847ecc-2d6e-4123-95e2-34af45cbf349" providerId="ADAL" clId="{B4EA9597-1E46-4E73-A644-4C0F9908D8AF}" dt="2024-12-06T13:29:57.357" v="25590" actId="34135"/>
          <ac:spMkLst>
            <pc:docMk/>
            <pc:sldMk cId="769800199" sldId="269"/>
            <ac:spMk id="12" creationId="{D114CAE4-ACD0-EF65-2575-E6783E538B69}"/>
          </ac:spMkLst>
        </pc:spChg>
        <pc:spChg chg="add mod ord">
          <ac:chgData name="Saku Karttunen" userId="15847ecc-2d6e-4123-95e2-34af45cbf349" providerId="ADAL" clId="{B4EA9597-1E46-4E73-A644-4C0F9908D8AF}" dt="2024-12-06T13:29:52.189" v="25588" actId="167"/>
          <ac:spMkLst>
            <pc:docMk/>
            <pc:sldMk cId="769800199" sldId="269"/>
            <ac:spMk id="13" creationId="{2017B3EA-89EA-505B-01DA-BF239090DC2D}"/>
          </ac:spMkLst>
        </pc:spChg>
      </pc:sldChg>
      <pc:sldChg chg="add del">
        <pc:chgData name="Saku Karttunen" userId="15847ecc-2d6e-4123-95e2-34af45cbf349" providerId="ADAL" clId="{B4EA9597-1E46-4E73-A644-4C0F9908D8AF}" dt="2024-12-06T07:41:22.778" v="19082" actId="47"/>
        <pc:sldMkLst>
          <pc:docMk/>
          <pc:sldMk cId="198407728" sldId="270"/>
        </pc:sldMkLst>
      </pc:sldChg>
      <pc:sldChg chg="modSp add del mod">
        <pc:chgData name="Saku Karttunen" userId="15847ecc-2d6e-4123-95e2-34af45cbf349" providerId="ADAL" clId="{B4EA9597-1E46-4E73-A644-4C0F9908D8AF}" dt="2024-12-06T06:44:28.791" v="15467" actId="47"/>
        <pc:sldMkLst>
          <pc:docMk/>
          <pc:sldMk cId="2255220214" sldId="270"/>
        </pc:sldMkLst>
        <pc:spChg chg="mod">
          <ac:chgData name="Saku Karttunen" userId="15847ecc-2d6e-4123-95e2-34af45cbf349" providerId="ADAL" clId="{B4EA9597-1E46-4E73-A644-4C0F9908D8AF}" dt="2024-12-06T06:44:05.767" v="15466" actId="20577"/>
          <ac:spMkLst>
            <pc:docMk/>
            <pc:sldMk cId="2255220214" sldId="270"/>
            <ac:spMk id="6" creationId="{122D4AD3-7856-A4B5-2F65-D6D2E2E1F936}"/>
          </ac:spMkLst>
        </pc:spChg>
      </pc:sldChg>
      <pc:sldChg chg="addSp delSp modSp add mod modTransition modNotesTx">
        <pc:chgData name="Saku Karttunen" userId="15847ecc-2d6e-4123-95e2-34af45cbf349" providerId="ADAL" clId="{B4EA9597-1E46-4E73-A644-4C0F9908D8AF}" dt="2024-12-06T13:37:45.978" v="25745"/>
        <pc:sldMkLst>
          <pc:docMk/>
          <pc:sldMk cId="3066446761" sldId="270"/>
        </pc:sldMkLst>
        <pc:spChg chg="mod">
          <ac:chgData name="Saku Karttunen" userId="15847ecc-2d6e-4123-95e2-34af45cbf349" providerId="ADAL" clId="{B4EA9597-1E46-4E73-A644-4C0F9908D8AF}" dt="2024-12-06T08:24:47.453" v="23297" actId="1076"/>
          <ac:spMkLst>
            <pc:docMk/>
            <pc:sldMk cId="3066446761" sldId="270"/>
            <ac:spMk id="2" creationId="{00000000-0000-0000-0000-000000000000}"/>
          </ac:spMkLst>
        </pc:spChg>
        <pc:spChg chg="del">
          <ac:chgData name="Saku Karttunen" userId="15847ecc-2d6e-4123-95e2-34af45cbf349" providerId="ADAL" clId="{B4EA9597-1E46-4E73-A644-4C0F9908D8AF}" dt="2024-12-06T08:22:26.721" v="23258" actId="478"/>
          <ac:spMkLst>
            <pc:docMk/>
            <pc:sldMk cId="3066446761" sldId="270"/>
            <ac:spMk id="3" creationId="{00000000-0000-0000-0000-000000000000}"/>
          </ac:spMkLst>
        </pc:spChg>
        <pc:spChg chg="add del mod">
          <ac:chgData name="Saku Karttunen" userId="15847ecc-2d6e-4123-95e2-34af45cbf349" providerId="ADAL" clId="{B4EA9597-1E46-4E73-A644-4C0F9908D8AF}" dt="2024-12-06T08:22:27.989" v="23259" actId="478"/>
          <ac:spMkLst>
            <pc:docMk/>
            <pc:sldMk cId="3066446761" sldId="270"/>
            <ac:spMk id="5" creationId="{D32251D8-2907-2890-833E-DB29316D0088}"/>
          </ac:spMkLst>
        </pc:spChg>
        <pc:spChg chg="add mod">
          <ac:chgData name="Saku Karttunen" userId="15847ecc-2d6e-4123-95e2-34af45cbf349" providerId="ADAL" clId="{B4EA9597-1E46-4E73-A644-4C0F9908D8AF}" dt="2024-12-06T08:25:11.861" v="23300" actId="207"/>
          <ac:spMkLst>
            <pc:docMk/>
            <pc:sldMk cId="3066446761" sldId="270"/>
            <ac:spMk id="8" creationId="{81C251D2-66FA-41A8-9ECC-427200E2122B}"/>
          </ac:spMkLst>
        </pc:spChg>
        <pc:spChg chg="add mod ord">
          <ac:chgData name="Saku Karttunen" userId="15847ecc-2d6e-4123-95e2-34af45cbf349" providerId="ADAL" clId="{B4EA9597-1E46-4E73-A644-4C0F9908D8AF}" dt="2024-12-06T11:20:30.472" v="25153" actId="34135"/>
          <ac:spMkLst>
            <pc:docMk/>
            <pc:sldMk cId="3066446761" sldId="270"/>
            <ac:spMk id="9" creationId="{15507E26-2C8E-1591-79D7-6638318B4589}"/>
          </ac:spMkLst>
        </pc:spChg>
        <pc:picChg chg="add del mod ord">
          <ac:chgData name="Saku Karttunen" userId="15847ecc-2d6e-4123-95e2-34af45cbf349" providerId="ADAL" clId="{B4EA9597-1E46-4E73-A644-4C0F9908D8AF}" dt="2024-12-06T08:24:47.453" v="23297" actId="1076"/>
          <ac:picMkLst>
            <pc:docMk/>
            <pc:sldMk cId="3066446761" sldId="270"/>
            <ac:picMk id="7" creationId="{3178D18B-EDE9-87E4-F0DA-748519D10768}"/>
          </ac:picMkLst>
        </pc:picChg>
      </pc:sldChg>
      <pc:sldChg chg="add del mod modShow">
        <pc:chgData name="Saku Karttunen" userId="15847ecc-2d6e-4123-95e2-34af45cbf349" providerId="ADAL" clId="{B4EA9597-1E46-4E73-A644-4C0F9908D8AF}" dt="2024-12-06T09:18:53.109" v="24302" actId="47"/>
        <pc:sldMkLst>
          <pc:docMk/>
          <pc:sldMk cId="3267786708" sldId="271"/>
        </pc:sldMkLst>
      </pc:sldChg>
      <pc:sldChg chg="addSp delSp modSp add mod modTransition modNotesTx">
        <pc:chgData name="Saku Karttunen" userId="15847ecc-2d6e-4123-95e2-34af45cbf349" providerId="ADAL" clId="{B4EA9597-1E46-4E73-A644-4C0F9908D8AF}" dt="2024-12-06T13:37:45.978" v="25745"/>
        <pc:sldMkLst>
          <pc:docMk/>
          <pc:sldMk cId="1252913634" sldId="272"/>
        </pc:sldMkLst>
        <pc:spChg chg="add mod">
          <ac:chgData name="Saku Karttunen" userId="15847ecc-2d6e-4123-95e2-34af45cbf349" providerId="ADAL" clId="{B4EA9597-1E46-4E73-A644-4C0F9908D8AF}" dt="2024-12-06T09:13:43.141" v="24196" actId="1076"/>
          <ac:spMkLst>
            <pc:docMk/>
            <pc:sldMk cId="1252913634" sldId="272"/>
            <ac:spMk id="2" creationId="{ACF5C056-CCDA-4407-3D1E-BEDF1AD3259D}"/>
          </ac:spMkLst>
        </pc:spChg>
        <pc:spChg chg="add mod ord">
          <ac:chgData name="Saku Karttunen" userId="15847ecc-2d6e-4123-95e2-34af45cbf349" providerId="ADAL" clId="{B4EA9597-1E46-4E73-A644-4C0F9908D8AF}" dt="2024-12-06T11:15:18.640" v="25032" actId="34135"/>
          <ac:spMkLst>
            <pc:docMk/>
            <pc:sldMk cId="1252913634" sldId="272"/>
            <ac:spMk id="9" creationId="{B3EE5C82-1146-28A7-237F-00E229F7C840}"/>
          </ac:spMkLst>
        </pc:spChg>
        <pc:spChg chg="mod">
          <ac:chgData name="Saku Karttunen" userId="15847ecc-2d6e-4123-95e2-34af45cbf349" providerId="ADAL" clId="{B4EA9597-1E46-4E73-A644-4C0F9908D8AF}" dt="2024-12-06T09:13:43.141" v="24196" actId="1076"/>
          <ac:spMkLst>
            <pc:docMk/>
            <pc:sldMk cId="1252913634" sldId="272"/>
            <ac:spMk id="28" creationId="{40843EAA-69DE-8AE0-0475-0AD1644D85D3}"/>
          </ac:spMkLst>
        </pc:spChg>
        <pc:spChg chg="mod">
          <ac:chgData name="Saku Karttunen" userId="15847ecc-2d6e-4123-95e2-34af45cbf349" providerId="ADAL" clId="{B4EA9597-1E46-4E73-A644-4C0F9908D8AF}" dt="2024-12-06T09:13:43.141" v="24196" actId="1076"/>
          <ac:spMkLst>
            <pc:docMk/>
            <pc:sldMk cId="1252913634" sldId="272"/>
            <ac:spMk id="32" creationId="{9994D97F-D2DC-B72B-5E00-869BE2D1F05D}"/>
          </ac:spMkLst>
        </pc:spChg>
        <pc:picChg chg="add del mod">
          <ac:chgData name="Saku Karttunen" userId="15847ecc-2d6e-4123-95e2-34af45cbf349" providerId="ADAL" clId="{B4EA9597-1E46-4E73-A644-4C0F9908D8AF}" dt="2024-12-06T09:12:39.589" v="24180" actId="478"/>
          <ac:picMkLst>
            <pc:docMk/>
            <pc:sldMk cId="1252913634" sldId="272"/>
            <ac:picMk id="4" creationId="{C144F7FE-E211-E5BF-602E-AF3079483E85}"/>
          </ac:picMkLst>
        </pc:picChg>
        <pc:picChg chg="add del mod">
          <ac:chgData name="Saku Karttunen" userId="15847ecc-2d6e-4123-95e2-34af45cbf349" providerId="ADAL" clId="{B4EA9597-1E46-4E73-A644-4C0F9908D8AF}" dt="2024-12-06T09:12:43.071" v="24184" actId="478"/>
          <ac:picMkLst>
            <pc:docMk/>
            <pc:sldMk cId="1252913634" sldId="272"/>
            <ac:picMk id="6" creationId="{A4CAD754-E846-A0C8-D708-C72D13C574B4}"/>
          </ac:picMkLst>
        </pc:picChg>
        <pc:picChg chg="add mod ord">
          <ac:chgData name="Saku Karttunen" userId="15847ecc-2d6e-4123-95e2-34af45cbf349" providerId="ADAL" clId="{B4EA9597-1E46-4E73-A644-4C0F9908D8AF}" dt="2024-12-06T09:13:43.141" v="24196" actId="1076"/>
          <ac:picMkLst>
            <pc:docMk/>
            <pc:sldMk cId="1252913634" sldId="272"/>
            <ac:picMk id="8" creationId="{6EA2654D-BE93-D957-8B08-014A12BC8A74}"/>
          </ac:picMkLst>
        </pc:picChg>
        <pc:picChg chg="del mod">
          <ac:chgData name="Saku Karttunen" userId="15847ecc-2d6e-4123-95e2-34af45cbf349" providerId="ADAL" clId="{B4EA9597-1E46-4E73-A644-4C0F9908D8AF}" dt="2024-12-06T09:12:32.244" v="24176" actId="478"/>
          <ac:picMkLst>
            <pc:docMk/>
            <pc:sldMk cId="1252913634" sldId="272"/>
            <ac:picMk id="30" creationId="{6E618EE6-946D-4F2D-4816-BD9BAC1A12CF}"/>
          </ac:picMkLst>
        </pc:picChg>
        <pc:picChg chg="mod">
          <ac:chgData name="Saku Karttunen" userId="15847ecc-2d6e-4123-95e2-34af45cbf349" providerId="ADAL" clId="{B4EA9597-1E46-4E73-A644-4C0F9908D8AF}" dt="2024-12-06T09:13:43.141" v="24196" actId="1076"/>
          <ac:picMkLst>
            <pc:docMk/>
            <pc:sldMk cId="1252913634" sldId="272"/>
            <ac:picMk id="31" creationId="{59BA61BF-65FD-49A4-1DF2-85F81885A6DF}"/>
          </ac:picMkLst>
        </pc:picChg>
      </pc:sldChg>
      <pc:sldChg chg="addSp delSp modSp add mod modTransition modNotesTx">
        <pc:chgData name="Saku Karttunen" userId="15847ecc-2d6e-4123-95e2-34af45cbf349" providerId="ADAL" clId="{B4EA9597-1E46-4E73-A644-4C0F9908D8AF}" dt="2024-12-06T13:40:12.234" v="25765" actId="167"/>
        <pc:sldMkLst>
          <pc:docMk/>
          <pc:sldMk cId="541594522" sldId="273"/>
        </pc:sldMkLst>
        <pc:spChg chg="del">
          <ac:chgData name="Saku Karttunen" userId="15847ecc-2d6e-4123-95e2-34af45cbf349" providerId="ADAL" clId="{B4EA9597-1E46-4E73-A644-4C0F9908D8AF}" dt="2024-12-06T09:27:43.367" v="24442" actId="478"/>
          <ac:spMkLst>
            <pc:docMk/>
            <pc:sldMk cId="541594522" sldId="273"/>
            <ac:spMk id="2" creationId="{ACF5C056-CCDA-4407-3D1E-BEDF1AD3259D}"/>
          </ac:spMkLst>
        </pc:spChg>
        <pc:spChg chg="add mod ord">
          <ac:chgData name="Saku Karttunen" userId="15847ecc-2d6e-4123-95e2-34af45cbf349" providerId="ADAL" clId="{B4EA9597-1E46-4E73-A644-4C0F9908D8AF}" dt="2024-12-06T13:40:12.234" v="25765" actId="167"/>
          <ac:spMkLst>
            <pc:docMk/>
            <pc:sldMk cId="541594522" sldId="273"/>
            <ac:spMk id="3" creationId="{5C3B23FC-DC44-3978-40B7-ACEC39D5DB42}"/>
          </ac:spMkLst>
        </pc:spChg>
        <pc:spChg chg="mod">
          <ac:chgData name="Saku Karttunen" userId="15847ecc-2d6e-4123-95e2-34af45cbf349" providerId="ADAL" clId="{B4EA9597-1E46-4E73-A644-4C0F9908D8AF}" dt="2024-12-06T09:27:51.100" v="24445" actId="14100"/>
          <ac:spMkLst>
            <pc:docMk/>
            <pc:sldMk cId="541594522" sldId="273"/>
            <ac:spMk id="28" creationId="{40843EAA-69DE-8AE0-0475-0AD1644D85D3}"/>
          </ac:spMkLst>
        </pc:spChg>
        <pc:spChg chg="mod">
          <ac:chgData name="Saku Karttunen" userId="15847ecc-2d6e-4123-95e2-34af45cbf349" providerId="ADAL" clId="{B4EA9597-1E46-4E73-A644-4C0F9908D8AF}" dt="2024-12-06T09:28:51.536" v="24452" actId="20577"/>
          <ac:spMkLst>
            <pc:docMk/>
            <pc:sldMk cId="541594522" sldId="273"/>
            <ac:spMk id="32" creationId="{9994D97F-D2DC-B72B-5E00-869BE2D1F05D}"/>
          </ac:spMkLst>
        </pc:spChg>
        <pc:picChg chg="add mod ord">
          <ac:chgData name="Saku Karttunen" userId="15847ecc-2d6e-4123-95e2-34af45cbf349" providerId="ADAL" clId="{B4EA9597-1E46-4E73-A644-4C0F9908D8AF}" dt="2024-12-06T13:40:10.172" v="25764" actId="167"/>
          <ac:picMkLst>
            <pc:docMk/>
            <pc:sldMk cId="541594522" sldId="273"/>
            <ac:picMk id="4" creationId="{254D3358-F237-6A06-FE78-1BC04280B463}"/>
          </ac:picMkLst>
        </pc:picChg>
        <pc:picChg chg="del mod">
          <ac:chgData name="Saku Karttunen" userId="15847ecc-2d6e-4123-95e2-34af45cbf349" providerId="ADAL" clId="{B4EA9597-1E46-4E73-A644-4C0F9908D8AF}" dt="2024-12-06T13:40:05.757" v="25761" actId="478"/>
          <ac:picMkLst>
            <pc:docMk/>
            <pc:sldMk cId="541594522" sldId="273"/>
            <ac:picMk id="8" creationId="{6EA2654D-BE93-D957-8B08-014A12BC8A74}"/>
          </ac:picMkLst>
        </pc:picChg>
      </pc:sldChg>
      <pc:sldChg chg="addSp modSp add mod modTransition">
        <pc:chgData name="Saku Karttunen" userId="15847ecc-2d6e-4123-95e2-34af45cbf349" providerId="ADAL" clId="{B4EA9597-1E46-4E73-A644-4C0F9908D8AF}" dt="2024-12-06T13:37:45.978" v="25745"/>
        <pc:sldMkLst>
          <pc:docMk/>
          <pc:sldMk cId="3670502228" sldId="274"/>
        </pc:sldMkLst>
        <pc:spChg chg="add mod ord">
          <ac:chgData name="Saku Karttunen" userId="15847ecc-2d6e-4123-95e2-34af45cbf349" providerId="ADAL" clId="{B4EA9597-1E46-4E73-A644-4C0F9908D8AF}" dt="2024-12-06T11:15:57.072" v="25044" actId="34135"/>
          <ac:spMkLst>
            <pc:docMk/>
            <pc:sldMk cId="3670502228" sldId="274"/>
            <ac:spMk id="5" creationId="{B6B317F0-7EAD-CEBE-9B77-3D6F6885E81B}"/>
          </ac:spMkLst>
        </pc:spChg>
        <pc:spChg chg="mod">
          <ac:chgData name="Saku Karttunen" userId="15847ecc-2d6e-4123-95e2-34af45cbf349" providerId="ADAL" clId="{B4EA9597-1E46-4E73-A644-4C0F9908D8AF}" dt="2024-12-06T09:30:10.783" v="24463" actId="20577"/>
          <ac:spMkLst>
            <pc:docMk/>
            <pc:sldMk cId="3670502228" sldId="274"/>
            <ac:spMk id="28" creationId="{40843EAA-69DE-8AE0-0475-0AD1644D85D3}"/>
          </ac:spMkLst>
        </pc:spChg>
        <pc:spChg chg="mod">
          <ac:chgData name="Saku Karttunen" userId="15847ecc-2d6e-4123-95e2-34af45cbf349" providerId="ADAL" clId="{B4EA9597-1E46-4E73-A644-4C0F9908D8AF}" dt="2024-12-06T09:30:15.629" v="24465" actId="20577"/>
          <ac:spMkLst>
            <pc:docMk/>
            <pc:sldMk cId="3670502228" sldId="274"/>
            <ac:spMk id="32" creationId="{9994D97F-D2DC-B72B-5E00-869BE2D1F05D}"/>
          </ac:spMkLst>
        </pc:spChg>
        <pc:picChg chg="add mod ord">
          <ac:chgData name="Saku Karttunen" userId="15847ecc-2d6e-4123-95e2-34af45cbf349" providerId="ADAL" clId="{B4EA9597-1E46-4E73-A644-4C0F9908D8AF}" dt="2024-12-06T09:49:23.564" v="24810" actId="1076"/>
          <ac:picMkLst>
            <pc:docMk/>
            <pc:sldMk cId="3670502228" sldId="274"/>
            <ac:picMk id="3" creationId="{AA59FA1B-5A62-970B-0018-A674079B837C}"/>
          </ac:picMkLst>
        </pc:picChg>
        <pc:picChg chg="add mod ord">
          <ac:chgData name="Saku Karttunen" userId="15847ecc-2d6e-4123-95e2-34af45cbf349" providerId="ADAL" clId="{B4EA9597-1E46-4E73-A644-4C0F9908D8AF}" dt="2024-12-06T09:49:21.426" v="24809" actId="1076"/>
          <ac:picMkLst>
            <pc:docMk/>
            <pc:sldMk cId="3670502228" sldId="274"/>
            <ac:picMk id="4" creationId="{3F39688D-B227-B87A-38B5-A88680A93A13}"/>
          </ac:picMkLst>
        </pc:picChg>
        <pc:picChg chg="mod">
          <ac:chgData name="Saku Karttunen" userId="15847ecc-2d6e-4123-95e2-34af45cbf349" providerId="ADAL" clId="{B4EA9597-1E46-4E73-A644-4C0F9908D8AF}" dt="2024-12-06T09:46:10.177" v="24662" actId="1076"/>
          <ac:picMkLst>
            <pc:docMk/>
            <pc:sldMk cId="3670502228" sldId="274"/>
            <ac:picMk id="8" creationId="{6EA2654D-BE93-D957-8B08-014A12BC8A74}"/>
          </ac:picMkLst>
        </pc:picChg>
      </pc:sldChg>
      <pc:sldChg chg="addSp delSp modSp add mod ord modTransition modNotesTx">
        <pc:chgData name="Saku Karttunen" userId="15847ecc-2d6e-4123-95e2-34af45cbf349" providerId="ADAL" clId="{B4EA9597-1E46-4E73-A644-4C0F9908D8AF}" dt="2024-12-06T13:37:45.978" v="25745"/>
        <pc:sldMkLst>
          <pc:docMk/>
          <pc:sldMk cId="947610890" sldId="275"/>
        </pc:sldMkLst>
        <pc:spChg chg="add mod ord">
          <ac:chgData name="Saku Karttunen" userId="15847ecc-2d6e-4123-95e2-34af45cbf349" providerId="ADAL" clId="{B4EA9597-1E46-4E73-A644-4C0F9908D8AF}" dt="2024-12-06T11:16:26.947" v="25050" actId="34135"/>
          <ac:spMkLst>
            <pc:docMk/>
            <pc:sldMk cId="947610890" sldId="275"/>
            <ac:spMk id="6" creationId="{0B42F402-7F4B-6CC2-9381-ADA6439B5DE2}"/>
          </ac:spMkLst>
        </pc:spChg>
        <pc:spChg chg="mod">
          <ac:chgData name="Saku Karttunen" userId="15847ecc-2d6e-4123-95e2-34af45cbf349" providerId="ADAL" clId="{B4EA9597-1E46-4E73-A644-4C0F9908D8AF}" dt="2024-12-06T09:31:52.942" v="24499" actId="20577"/>
          <ac:spMkLst>
            <pc:docMk/>
            <pc:sldMk cId="947610890" sldId="275"/>
            <ac:spMk id="28" creationId="{40843EAA-69DE-8AE0-0475-0AD1644D85D3}"/>
          </ac:spMkLst>
        </pc:spChg>
        <pc:spChg chg="mod">
          <ac:chgData name="Saku Karttunen" userId="15847ecc-2d6e-4123-95e2-34af45cbf349" providerId="ADAL" clId="{B4EA9597-1E46-4E73-A644-4C0F9908D8AF}" dt="2024-12-06T09:45:59.304" v="24660" actId="20577"/>
          <ac:spMkLst>
            <pc:docMk/>
            <pc:sldMk cId="947610890" sldId="275"/>
            <ac:spMk id="32" creationId="{9994D97F-D2DC-B72B-5E00-869BE2D1F05D}"/>
          </ac:spMkLst>
        </pc:spChg>
        <pc:picChg chg="add del mod">
          <ac:chgData name="Saku Karttunen" userId="15847ecc-2d6e-4123-95e2-34af45cbf349" providerId="ADAL" clId="{B4EA9597-1E46-4E73-A644-4C0F9908D8AF}" dt="2024-12-06T09:53:46.057" v="24934" actId="478"/>
          <ac:picMkLst>
            <pc:docMk/>
            <pc:sldMk cId="947610890" sldId="275"/>
            <ac:picMk id="3" creationId="{90064173-80A0-E230-0562-04AD28F7E3F1}"/>
          </ac:picMkLst>
        </pc:picChg>
        <pc:picChg chg="add mod ord">
          <ac:chgData name="Saku Karttunen" userId="15847ecc-2d6e-4123-95e2-34af45cbf349" providerId="ADAL" clId="{B4EA9597-1E46-4E73-A644-4C0F9908D8AF}" dt="2024-12-06T09:54:00.910" v="24943" actId="1076"/>
          <ac:picMkLst>
            <pc:docMk/>
            <pc:sldMk cId="947610890" sldId="275"/>
            <ac:picMk id="5" creationId="{9638BB55-716B-800A-7D43-11C2762E1845}"/>
          </ac:picMkLst>
        </pc:picChg>
        <pc:picChg chg="del mod">
          <ac:chgData name="Saku Karttunen" userId="15847ecc-2d6e-4123-95e2-34af45cbf349" providerId="ADAL" clId="{B4EA9597-1E46-4E73-A644-4C0F9908D8AF}" dt="2024-12-06T09:53:50.951" v="24936" actId="478"/>
          <ac:picMkLst>
            <pc:docMk/>
            <pc:sldMk cId="947610890" sldId="275"/>
            <ac:picMk id="8" creationId="{6EA2654D-BE93-D957-8B08-014A12BC8A74}"/>
          </ac:picMkLst>
        </pc:picChg>
      </pc:sldChg>
      <pc:sldChg chg="addSp modSp add mod modTransition modNotesTx">
        <pc:chgData name="Saku Karttunen" userId="15847ecc-2d6e-4123-95e2-34af45cbf349" providerId="ADAL" clId="{B4EA9597-1E46-4E73-A644-4C0F9908D8AF}" dt="2024-12-06T13:37:45.978" v="25745"/>
        <pc:sldMkLst>
          <pc:docMk/>
          <pc:sldMk cId="4199078335" sldId="276"/>
        </pc:sldMkLst>
        <pc:spChg chg="add mod ord">
          <ac:chgData name="Saku Karttunen" userId="15847ecc-2d6e-4123-95e2-34af45cbf349" providerId="ADAL" clId="{B4EA9597-1E46-4E73-A644-4C0F9908D8AF}" dt="2024-12-06T11:20:18.420" v="25150" actId="34135"/>
          <ac:spMkLst>
            <pc:docMk/>
            <pc:sldMk cId="4199078335" sldId="276"/>
            <ac:spMk id="2" creationId="{D0FCE250-575E-62C0-8049-A7FDCC3C02E5}"/>
          </ac:spMkLst>
        </pc:spChg>
        <pc:spChg chg="mod">
          <ac:chgData name="Saku Karttunen" userId="15847ecc-2d6e-4123-95e2-34af45cbf349" providerId="ADAL" clId="{B4EA9597-1E46-4E73-A644-4C0F9908D8AF}" dt="2024-12-06T09:32:12.960" v="24516" actId="20577"/>
          <ac:spMkLst>
            <pc:docMk/>
            <pc:sldMk cId="4199078335" sldId="276"/>
            <ac:spMk id="28" creationId="{40843EAA-69DE-8AE0-0475-0AD1644D85D3}"/>
          </ac:spMkLst>
        </pc:spChg>
        <pc:spChg chg="mod">
          <ac:chgData name="Saku Karttunen" userId="15847ecc-2d6e-4123-95e2-34af45cbf349" providerId="ADAL" clId="{B4EA9597-1E46-4E73-A644-4C0F9908D8AF}" dt="2024-12-06T09:46:02.337" v="24661" actId="20577"/>
          <ac:spMkLst>
            <pc:docMk/>
            <pc:sldMk cId="4199078335" sldId="276"/>
            <ac:spMk id="32" creationId="{9994D97F-D2DC-B72B-5E00-869BE2D1F05D}"/>
          </ac:spMkLst>
        </pc:spChg>
        <pc:picChg chg="mod">
          <ac:chgData name="Saku Karttunen" userId="15847ecc-2d6e-4123-95e2-34af45cbf349" providerId="ADAL" clId="{B4EA9597-1E46-4E73-A644-4C0F9908D8AF}" dt="2024-12-06T09:35:16.993" v="24540" actId="1076"/>
          <ac:picMkLst>
            <pc:docMk/>
            <pc:sldMk cId="4199078335" sldId="276"/>
            <ac:picMk id="8" creationId="{6EA2654D-BE93-D957-8B08-014A12BC8A74}"/>
          </ac:picMkLst>
        </pc:picChg>
      </pc:sldChg>
      <pc:sldChg chg="addSp delSp modSp new mod modTransition modNotesTx">
        <pc:chgData name="Saku Karttunen" userId="15847ecc-2d6e-4123-95e2-34af45cbf349" providerId="ADAL" clId="{B4EA9597-1E46-4E73-A644-4C0F9908D8AF}" dt="2024-12-06T13:37:45.978" v="25745"/>
        <pc:sldMkLst>
          <pc:docMk/>
          <pc:sldMk cId="2252113858" sldId="277"/>
        </pc:sldMkLst>
        <pc:spChg chg="del">
          <ac:chgData name="Saku Karttunen" userId="15847ecc-2d6e-4123-95e2-34af45cbf349" providerId="ADAL" clId="{B4EA9597-1E46-4E73-A644-4C0F9908D8AF}" dt="2024-12-06T09:37:41.523" v="24548" actId="478"/>
          <ac:spMkLst>
            <pc:docMk/>
            <pc:sldMk cId="2252113858" sldId="277"/>
            <ac:spMk id="2" creationId="{5E6604DC-C564-1C24-C89D-BB6776B3E3C1}"/>
          </ac:spMkLst>
        </pc:spChg>
        <pc:spChg chg="del">
          <ac:chgData name="Saku Karttunen" userId="15847ecc-2d6e-4123-95e2-34af45cbf349" providerId="ADAL" clId="{B4EA9597-1E46-4E73-A644-4C0F9908D8AF}" dt="2024-12-06T09:37:41.523" v="24548" actId="478"/>
          <ac:spMkLst>
            <pc:docMk/>
            <pc:sldMk cId="2252113858" sldId="277"/>
            <ac:spMk id="3" creationId="{AAEBA09E-A54C-439A-D153-9D9371D05F31}"/>
          </ac:spMkLst>
        </pc:spChg>
        <pc:spChg chg="add mod">
          <ac:chgData name="Saku Karttunen" userId="15847ecc-2d6e-4123-95e2-34af45cbf349" providerId="ADAL" clId="{B4EA9597-1E46-4E73-A644-4C0F9908D8AF}" dt="2024-12-06T11:16:42.091" v="25053" actId="207"/>
          <ac:spMkLst>
            <pc:docMk/>
            <pc:sldMk cId="2252113858" sldId="277"/>
            <ac:spMk id="7" creationId="{D0D444F2-E698-A36B-DB95-EE41D219A94B}"/>
          </ac:spMkLst>
        </pc:spChg>
        <pc:spChg chg="add del mod">
          <ac:chgData name="Saku Karttunen" userId="15847ecc-2d6e-4123-95e2-34af45cbf349" providerId="ADAL" clId="{B4EA9597-1E46-4E73-A644-4C0F9908D8AF}" dt="2024-12-06T11:18:42.781" v="25129" actId="478"/>
          <ac:spMkLst>
            <pc:docMk/>
            <pc:sldMk cId="2252113858" sldId="277"/>
            <ac:spMk id="8" creationId="{7C9D44E7-9DE0-5BC7-D32F-20D44A81F9F2}"/>
          </ac:spMkLst>
        </pc:spChg>
        <pc:spChg chg="add del mod">
          <ac:chgData name="Saku Karttunen" userId="15847ecc-2d6e-4123-95e2-34af45cbf349" providerId="ADAL" clId="{B4EA9597-1E46-4E73-A644-4C0F9908D8AF}" dt="2024-12-06T11:18:45.981" v="25130" actId="478"/>
          <ac:spMkLst>
            <pc:docMk/>
            <pc:sldMk cId="2252113858" sldId="277"/>
            <ac:spMk id="9" creationId="{B9462FC1-3016-D2D2-8003-DFF822E3A03C}"/>
          </ac:spMkLst>
        </pc:spChg>
        <pc:spChg chg="add del mod">
          <ac:chgData name="Saku Karttunen" userId="15847ecc-2d6e-4123-95e2-34af45cbf349" providerId="ADAL" clId="{B4EA9597-1E46-4E73-A644-4C0F9908D8AF}" dt="2024-12-06T11:17:30.515" v="25058" actId="478"/>
          <ac:spMkLst>
            <pc:docMk/>
            <pc:sldMk cId="2252113858" sldId="277"/>
            <ac:spMk id="10" creationId="{77530981-96CB-CA63-C674-3CD05E9EF128}"/>
          </ac:spMkLst>
        </pc:spChg>
        <pc:spChg chg="add mod ord">
          <ac:chgData name="Saku Karttunen" userId="15847ecc-2d6e-4123-95e2-34af45cbf349" providerId="ADAL" clId="{B4EA9597-1E46-4E73-A644-4C0F9908D8AF}" dt="2024-12-06T11:19:58.612" v="25147" actId="34135"/>
          <ac:spMkLst>
            <pc:docMk/>
            <pc:sldMk cId="2252113858" sldId="277"/>
            <ac:spMk id="11" creationId="{F76AD8E7-8083-7637-540A-6CAB481DDFDC}"/>
          </ac:spMkLst>
        </pc:spChg>
        <pc:spChg chg="add mod ord">
          <ac:chgData name="Saku Karttunen" userId="15847ecc-2d6e-4123-95e2-34af45cbf349" providerId="ADAL" clId="{B4EA9597-1E46-4E73-A644-4C0F9908D8AF}" dt="2024-12-06T11:19:53.153" v="25146" actId="1076"/>
          <ac:spMkLst>
            <pc:docMk/>
            <pc:sldMk cId="2252113858" sldId="277"/>
            <ac:spMk id="13" creationId="{3683D200-9F96-E77F-50D2-3552ADE3F5AF}"/>
          </ac:spMkLst>
        </pc:spChg>
        <pc:spChg chg="add mod">
          <ac:chgData name="Saku Karttunen" userId="15847ecc-2d6e-4123-95e2-34af45cbf349" providerId="ADAL" clId="{B4EA9597-1E46-4E73-A644-4C0F9908D8AF}" dt="2024-12-06T11:19:53.153" v="25146" actId="1076"/>
          <ac:spMkLst>
            <pc:docMk/>
            <pc:sldMk cId="2252113858" sldId="277"/>
            <ac:spMk id="14" creationId="{2FB26FFE-D5CE-72DA-3ED9-22D5C9FB55D0}"/>
          </ac:spMkLst>
        </pc:spChg>
        <pc:spChg chg="add mod">
          <ac:chgData name="Saku Karttunen" userId="15847ecc-2d6e-4123-95e2-34af45cbf349" providerId="ADAL" clId="{B4EA9597-1E46-4E73-A644-4C0F9908D8AF}" dt="2024-12-06T11:19:53.153" v="25146" actId="1076"/>
          <ac:spMkLst>
            <pc:docMk/>
            <pc:sldMk cId="2252113858" sldId="277"/>
            <ac:spMk id="15" creationId="{53066843-6022-9156-56FD-5DD7E91A8232}"/>
          </ac:spMkLst>
        </pc:spChg>
        <pc:spChg chg="add del mod">
          <ac:chgData name="Saku Karttunen" userId="15847ecc-2d6e-4123-95e2-34af45cbf349" providerId="ADAL" clId="{B4EA9597-1E46-4E73-A644-4C0F9908D8AF}" dt="2024-12-06T11:18:14.838" v="25119" actId="478"/>
          <ac:spMkLst>
            <pc:docMk/>
            <pc:sldMk cId="2252113858" sldId="277"/>
            <ac:spMk id="16" creationId="{2C63CF73-643A-2650-BAAD-CB1041183D17}"/>
          </ac:spMkLst>
        </pc:spChg>
        <pc:spChg chg="add mod">
          <ac:chgData name="Saku Karttunen" userId="15847ecc-2d6e-4123-95e2-34af45cbf349" providerId="ADAL" clId="{B4EA9597-1E46-4E73-A644-4C0F9908D8AF}" dt="2024-12-06T11:20:57.599" v="25155" actId="1036"/>
          <ac:spMkLst>
            <pc:docMk/>
            <pc:sldMk cId="2252113858" sldId="277"/>
            <ac:spMk id="18" creationId="{5C1B3D4E-00A5-2EF6-8A1A-9D3E01460505}"/>
          </ac:spMkLst>
        </pc:spChg>
        <pc:picChg chg="add mod modCrop">
          <ac:chgData name="Saku Karttunen" userId="15847ecc-2d6e-4123-95e2-34af45cbf349" providerId="ADAL" clId="{B4EA9597-1E46-4E73-A644-4C0F9908D8AF}" dt="2024-12-06T09:41:06.865" v="24554" actId="18131"/>
          <ac:picMkLst>
            <pc:docMk/>
            <pc:sldMk cId="2252113858" sldId="277"/>
            <ac:picMk id="5" creationId="{7381BDE0-D071-9BCE-20D6-C01E7A1C935C}"/>
          </ac:picMkLst>
        </pc:picChg>
        <pc:picChg chg="add mod modCrop">
          <ac:chgData name="Saku Karttunen" userId="15847ecc-2d6e-4123-95e2-34af45cbf349" providerId="ADAL" clId="{B4EA9597-1E46-4E73-A644-4C0F9908D8AF}" dt="2024-12-06T09:42:01.315" v="24561" actId="18131"/>
          <ac:picMkLst>
            <pc:docMk/>
            <pc:sldMk cId="2252113858" sldId="277"/>
            <ac:picMk id="6" creationId="{D108077D-D914-55C9-DB18-F834138E3DC4}"/>
          </ac:picMkLst>
        </pc:picChg>
        <pc:picChg chg="add mod">
          <ac:chgData name="Saku Karttunen" userId="15847ecc-2d6e-4123-95e2-34af45cbf349" providerId="ADAL" clId="{B4EA9597-1E46-4E73-A644-4C0F9908D8AF}" dt="2024-12-06T11:19:53.153" v="25146" actId="1076"/>
          <ac:picMkLst>
            <pc:docMk/>
            <pc:sldMk cId="2252113858" sldId="277"/>
            <ac:picMk id="12" creationId="{A58150F7-393E-54B9-352D-1893F600E328}"/>
          </ac:picMkLst>
        </pc:picChg>
        <pc:picChg chg="add mod ord">
          <ac:chgData name="Saku Karttunen" userId="15847ecc-2d6e-4123-95e2-34af45cbf349" providerId="ADAL" clId="{B4EA9597-1E46-4E73-A644-4C0F9908D8AF}" dt="2024-12-06T11:19:53.153" v="25146" actId="1076"/>
          <ac:picMkLst>
            <pc:docMk/>
            <pc:sldMk cId="2252113858" sldId="277"/>
            <ac:picMk id="17" creationId="{54338A61-82A9-F962-FBEF-108F9A219B7C}"/>
          </ac:picMkLst>
        </pc:picChg>
      </pc:sldChg>
      <pc:sldChg chg="addSp delSp modSp add mod modTransition modNotesTx">
        <pc:chgData name="Saku Karttunen" userId="15847ecc-2d6e-4123-95e2-34af45cbf349" providerId="ADAL" clId="{B4EA9597-1E46-4E73-A644-4C0F9908D8AF}" dt="2024-12-06T13:37:45.978" v="25745"/>
        <pc:sldMkLst>
          <pc:docMk/>
          <pc:sldMk cId="2688521492" sldId="278"/>
        </pc:sldMkLst>
        <pc:spChg chg="del">
          <ac:chgData name="Saku Karttunen" userId="15847ecc-2d6e-4123-95e2-34af45cbf349" providerId="ADAL" clId="{B4EA9597-1E46-4E73-A644-4C0F9908D8AF}" dt="2024-12-06T09:51:52.069" v="24878" actId="478"/>
          <ac:spMkLst>
            <pc:docMk/>
            <pc:sldMk cId="2688521492" sldId="278"/>
            <ac:spMk id="2" creationId="{ACF5C056-CCDA-4407-3D1E-BEDF1AD3259D}"/>
          </ac:spMkLst>
        </pc:spChg>
        <pc:spChg chg="add del mod ord">
          <ac:chgData name="Saku Karttunen" userId="15847ecc-2d6e-4123-95e2-34af45cbf349" providerId="ADAL" clId="{B4EA9597-1E46-4E73-A644-4C0F9908D8AF}" dt="2024-12-06T09:53:03.286" v="24932" actId="478"/>
          <ac:spMkLst>
            <pc:docMk/>
            <pc:sldMk cId="2688521492" sldId="278"/>
            <ac:spMk id="3" creationId="{3945A56D-C6A6-C6DB-72B9-2EFFD6B7FE7F}"/>
          </ac:spMkLst>
        </pc:spChg>
        <pc:spChg chg="add mod ord">
          <ac:chgData name="Saku Karttunen" userId="15847ecc-2d6e-4123-95e2-34af45cbf349" providerId="ADAL" clId="{B4EA9597-1E46-4E73-A644-4C0F9908D8AF}" dt="2024-12-06T11:15:29.134" v="25034" actId="34135"/>
          <ac:spMkLst>
            <pc:docMk/>
            <pc:sldMk cId="2688521492" sldId="278"/>
            <ac:spMk id="4" creationId="{D976E3F9-FE99-AB57-89E9-BAD71AC65425}"/>
          </ac:spMkLst>
        </pc:spChg>
        <pc:spChg chg="mod">
          <ac:chgData name="Saku Karttunen" userId="15847ecc-2d6e-4123-95e2-34af45cbf349" providerId="ADAL" clId="{B4EA9597-1E46-4E73-A644-4C0F9908D8AF}" dt="2024-12-06T11:14:17" v="25015" actId="1076"/>
          <ac:spMkLst>
            <pc:docMk/>
            <pc:sldMk cId="2688521492" sldId="278"/>
            <ac:spMk id="28" creationId="{40843EAA-69DE-8AE0-0475-0AD1644D85D3}"/>
          </ac:spMkLst>
        </pc:spChg>
        <pc:spChg chg="mod">
          <ac:chgData name="Saku Karttunen" userId="15847ecc-2d6e-4123-95e2-34af45cbf349" providerId="ADAL" clId="{B4EA9597-1E46-4E73-A644-4C0F9908D8AF}" dt="2024-12-06T11:14:17" v="25015" actId="1076"/>
          <ac:spMkLst>
            <pc:docMk/>
            <pc:sldMk cId="2688521492" sldId="278"/>
            <ac:spMk id="32" creationId="{9994D97F-D2DC-B72B-5E00-869BE2D1F05D}"/>
          </ac:spMkLst>
        </pc:spChg>
        <pc:picChg chg="add mod ord">
          <ac:chgData name="Saku Karttunen" userId="15847ecc-2d6e-4123-95e2-34af45cbf349" providerId="ADAL" clId="{B4EA9597-1E46-4E73-A644-4C0F9908D8AF}" dt="2024-12-06T11:14:17" v="25015" actId="1076"/>
          <ac:picMkLst>
            <pc:docMk/>
            <pc:sldMk cId="2688521492" sldId="278"/>
            <ac:picMk id="6" creationId="{B6B6DC74-9D59-F322-2127-009050F56E24}"/>
          </ac:picMkLst>
        </pc:picChg>
        <pc:picChg chg="del mod">
          <ac:chgData name="Saku Karttunen" userId="15847ecc-2d6e-4123-95e2-34af45cbf349" providerId="ADAL" clId="{B4EA9597-1E46-4E73-A644-4C0F9908D8AF}" dt="2024-12-06T11:13:10.962" v="24957" actId="478"/>
          <ac:picMkLst>
            <pc:docMk/>
            <pc:sldMk cId="2688521492" sldId="278"/>
            <ac:picMk id="8" creationId="{6EA2654D-BE93-D957-8B08-014A12BC8A74}"/>
          </ac:picMkLst>
        </pc:picChg>
        <pc:picChg chg="mod">
          <ac:chgData name="Saku Karttunen" userId="15847ecc-2d6e-4123-95e2-34af45cbf349" providerId="ADAL" clId="{B4EA9597-1E46-4E73-A644-4C0F9908D8AF}" dt="2024-12-06T11:14:17" v="25015" actId="1076"/>
          <ac:picMkLst>
            <pc:docMk/>
            <pc:sldMk cId="2688521492" sldId="278"/>
            <ac:picMk id="31" creationId="{59BA61BF-65FD-49A4-1DF2-85F81885A6DF}"/>
          </ac:picMkLst>
        </pc:picChg>
      </pc:sldChg>
    </pc:docChg>
  </pc:docChgLst>
  <pc:docChgLst>
    <pc:chgData name="Saku Karttunen" userId="S::saku21000@student.hamk.fi::15847ecc-2d6e-4123-95e2-34af45cbf349" providerId="AD" clId="Web-{607891DE-D553-DD5B-1004-A1616F28EBD8}"/>
    <pc:docChg chg="modSld">
      <pc:chgData name="Saku Karttunen" userId="S::saku21000@student.hamk.fi::15847ecc-2d6e-4123-95e2-34af45cbf349" providerId="AD" clId="Web-{607891DE-D553-DD5B-1004-A1616F28EBD8}" dt="2024-12-06T06:29:33.206" v="5"/>
      <pc:docMkLst>
        <pc:docMk/>
      </pc:docMkLst>
      <pc:sldChg chg="modSp">
        <pc:chgData name="Saku Karttunen" userId="S::saku21000@student.hamk.fi::15847ecc-2d6e-4123-95e2-34af45cbf349" providerId="AD" clId="Web-{607891DE-D553-DD5B-1004-A1616F28EBD8}" dt="2024-12-06T06:29:33.206" v="5"/>
        <pc:sldMkLst>
          <pc:docMk/>
          <pc:sldMk cId="782385677" sldId="256"/>
        </pc:sldMkLst>
        <pc:spChg chg="mod">
          <ac:chgData name="Saku Karttunen" userId="S::saku21000@student.hamk.fi::15847ecc-2d6e-4123-95e2-34af45cbf349" providerId="AD" clId="Web-{607891DE-D553-DD5B-1004-A1616F28EBD8}" dt="2024-12-06T06:29:33.190" v="4"/>
          <ac:spMkLst>
            <pc:docMk/>
            <pc:sldMk cId="782385677" sldId="256"/>
            <ac:spMk id="2" creationId="{00000000-0000-0000-0000-000000000000}"/>
          </ac:spMkLst>
        </pc:spChg>
        <pc:spChg chg="mod">
          <ac:chgData name="Saku Karttunen" userId="S::saku21000@student.hamk.fi::15847ecc-2d6e-4123-95e2-34af45cbf349" providerId="AD" clId="Web-{607891DE-D553-DD5B-1004-A1616F28EBD8}" dt="2024-12-06T06:29:33.206" v="5"/>
          <ac:spMkLst>
            <pc:docMk/>
            <pc:sldMk cId="782385677"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2E820-7C93-48C9-B934-329D93281ED0}" type="datetimeFigureOut">
              <a:rPr lang="fi-FI" smtClean="0"/>
              <a:t>8.12.2024</a:t>
            </a:fld>
            <a:endParaRPr lang="fi-FI"/>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17092-612D-41C1-8D84-E697E649DB2A}" type="slidenum">
              <a:rPr lang="fi-FI" smtClean="0"/>
              <a:t>‹#›</a:t>
            </a:fld>
            <a:endParaRPr lang="fi-FI"/>
          </a:p>
        </p:txBody>
      </p:sp>
    </p:spTree>
    <p:extLst>
      <p:ext uri="{BB962C8B-B14F-4D97-AF65-F5344CB8AC3E}">
        <p14:creationId xmlns:p14="http://schemas.microsoft.com/office/powerpoint/2010/main" val="2977678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Animal Crossing in the simplest way, is a life simulation game. It is created by Nintendo and has become one of the company’s most valued franchises. But what makes it so important? Why is it loved my so many players? What does it do to stand out so well in the sea of all of the other life sim games. I will try to answer these questions and more in this </a:t>
            </a:r>
            <a:r>
              <a:rPr lang="en-US" dirty="0" err="1"/>
              <a:t>presentaion</a:t>
            </a:r>
            <a:r>
              <a:rPr lang="en-US" dirty="0"/>
              <a:t>.</a:t>
            </a:r>
            <a:endParaRPr lang="fi-FI" b="0" dirty="0"/>
          </a:p>
        </p:txBody>
      </p:sp>
      <p:sp>
        <p:nvSpPr>
          <p:cNvPr id="4" name="Dian numeron paikkamerkki 3"/>
          <p:cNvSpPr>
            <a:spLocks noGrp="1"/>
          </p:cNvSpPr>
          <p:nvPr>
            <p:ph type="sldNum" sz="quarter" idx="5"/>
          </p:nvPr>
        </p:nvSpPr>
        <p:spPr/>
        <p:txBody>
          <a:bodyPr/>
          <a:lstStyle/>
          <a:p>
            <a:fld id="{17117092-612D-41C1-8D84-E697E649DB2A}" type="slidenum">
              <a:rPr lang="fi-FI" smtClean="0"/>
              <a:t>1</a:t>
            </a:fld>
            <a:endParaRPr lang="fi-FI"/>
          </a:p>
        </p:txBody>
      </p:sp>
    </p:spTree>
    <p:extLst>
      <p:ext uri="{BB962C8B-B14F-4D97-AF65-F5344CB8AC3E}">
        <p14:creationId xmlns:p14="http://schemas.microsoft.com/office/powerpoint/2010/main" val="3890793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en-US" dirty="0"/>
          </a:p>
        </p:txBody>
      </p:sp>
      <p:sp>
        <p:nvSpPr>
          <p:cNvPr id="4" name="Dian numeron paikkamerkki 3"/>
          <p:cNvSpPr>
            <a:spLocks noGrp="1"/>
          </p:cNvSpPr>
          <p:nvPr>
            <p:ph type="sldNum" sz="quarter" idx="5"/>
          </p:nvPr>
        </p:nvSpPr>
        <p:spPr/>
        <p:txBody>
          <a:bodyPr/>
          <a:lstStyle/>
          <a:p>
            <a:fld id="{17117092-612D-41C1-8D84-E697E649DB2A}" type="slidenum">
              <a:rPr lang="fi-FI" smtClean="0"/>
              <a:t>10</a:t>
            </a:fld>
            <a:endParaRPr lang="fi-FI"/>
          </a:p>
        </p:txBody>
      </p:sp>
    </p:spTree>
    <p:extLst>
      <p:ext uri="{BB962C8B-B14F-4D97-AF65-F5344CB8AC3E}">
        <p14:creationId xmlns:p14="http://schemas.microsoft.com/office/powerpoint/2010/main" val="3898324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fld id="{17117092-612D-41C1-8D84-E697E649DB2A}" type="slidenum">
              <a:rPr lang="fi-FI" smtClean="0"/>
              <a:t>11</a:t>
            </a:fld>
            <a:endParaRPr lang="fi-FI"/>
          </a:p>
        </p:txBody>
      </p:sp>
    </p:spTree>
    <p:extLst>
      <p:ext uri="{BB962C8B-B14F-4D97-AF65-F5344CB8AC3E}">
        <p14:creationId xmlns:p14="http://schemas.microsoft.com/office/powerpoint/2010/main" val="184114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dirty="0"/>
              <a:t>Animal Crossing has had a huge impact on the game industry. Especially with the newest game New Horizons, which broke a lot of records for units sold during the release. Many other companies have tried to create their own games emulating the feel of the Animal Crossing series.</a:t>
            </a:r>
          </a:p>
          <a:p>
            <a:endParaRPr lang="en-US" dirty="0"/>
          </a:p>
          <a:p>
            <a:r>
              <a:rPr lang="en-US" dirty="0"/>
              <a:t>A lot of these have been failures, since what makes Animal Crossing special is the heart that is poured into the games. The personalities of the characters and the world that gives you that feeling of belonging are not things that you can just force with putting a lot of money to a project. This has been seen countless of times with lackluster and bland games from companies that do not understand what makes animal crossing special.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also some successful ones. For example, Cult of the Lamb. This game is a twist on the genre by providing many of the same elements as Animal Crossing while having a dark twist in the theming and art direction of the game. This way the game feels like a love letter to the series, instead of a quick cash grab created by a lifeless board of directors somewhere.</a:t>
            </a:r>
            <a:endParaRPr lang="fi-FI" dirty="0"/>
          </a:p>
          <a:p>
            <a:endParaRPr lang="en-US" dirty="0"/>
          </a:p>
        </p:txBody>
      </p:sp>
      <p:sp>
        <p:nvSpPr>
          <p:cNvPr id="4" name="Dian numeron paikkamerkki 3"/>
          <p:cNvSpPr>
            <a:spLocks noGrp="1"/>
          </p:cNvSpPr>
          <p:nvPr>
            <p:ph type="sldNum" sz="quarter" idx="5"/>
          </p:nvPr>
        </p:nvSpPr>
        <p:spPr/>
        <p:txBody>
          <a:bodyPr/>
          <a:lstStyle/>
          <a:p>
            <a:fld id="{17117092-612D-41C1-8D84-E697E649DB2A}" type="slidenum">
              <a:rPr lang="fi-FI" smtClean="0"/>
              <a:t>12</a:t>
            </a:fld>
            <a:endParaRPr lang="fi-FI"/>
          </a:p>
        </p:txBody>
      </p:sp>
    </p:spTree>
    <p:extLst>
      <p:ext uri="{BB962C8B-B14F-4D97-AF65-F5344CB8AC3E}">
        <p14:creationId xmlns:p14="http://schemas.microsoft.com/office/powerpoint/2010/main" val="286746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fld id="{17117092-612D-41C1-8D84-E697E649DB2A}" type="slidenum">
              <a:rPr lang="fi-FI" smtClean="0"/>
              <a:t>13</a:t>
            </a:fld>
            <a:endParaRPr lang="fi-FI"/>
          </a:p>
        </p:txBody>
      </p:sp>
    </p:spTree>
    <p:extLst>
      <p:ext uri="{BB962C8B-B14F-4D97-AF65-F5344CB8AC3E}">
        <p14:creationId xmlns:p14="http://schemas.microsoft.com/office/powerpoint/2010/main" val="494653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dirty="0"/>
              <a:t>Next: if I was creating the next Animal Crossing game, what would I do differently?</a:t>
            </a:r>
          </a:p>
          <a:p>
            <a:endParaRPr lang="en-US" dirty="0"/>
          </a:p>
          <a:p>
            <a:r>
              <a:rPr lang="en-US" dirty="0"/>
              <a:t>Firstly, I would want to see a more unique and further stylized art style. New Horizons looks amazing for the hardware that it is on, but I would want to see them create something more daring, like with the first game. Maybe mix in some 2D and 3D assets, like in the cult of lamb.</a:t>
            </a:r>
          </a:p>
          <a:p>
            <a:endParaRPr lang="en-US" dirty="0"/>
          </a:p>
          <a:p>
            <a:r>
              <a:rPr lang="en-US" dirty="0"/>
              <a:t>Secondly, the game should have more things to do. In my opinion the biggest problem with the latest game was the lack of depth in the things you could do. Collecting things was fun yes, but making the process of catching fish and bugs would liven up the completion process, that is becoming larger and larger with each game bringing more things to collect. I would like to see a more enticing fishing mechanic, like the one in </a:t>
            </a:r>
            <a:r>
              <a:rPr lang="en-US" dirty="0" err="1"/>
              <a:t>stardew</a:t>
            </a:r>
            <a:r>
              <a:rPr lang="en-US" dirty="0"/>
              <a:t> valley.</a:t>
            </a:r>
          </a:p>
          <a:p>
            <a:endParaRPr lang="en-US" dirty="0"/>
          </a:p>
          <a:p>
            <a:r>
              <a:rPr lang="fi-FI" dirty="0" err="1"/>
              <a:t>This</a:t>
            </a:r>
            <a:r>
              <a:rPr lang="fi-FI" dirty="0"/>
              <a:t> </a:t>
            </a:r>
            <a:r>
              <a:rPr lang="fi-FI" dirty="0" err="1"/>
              <a:t>would</a:t>
            </a:r>
            <a:r>
              <a:rPr lang="fi-FI" dirty="0"/>
              <a:t> </a:t>
            </a:r>
            <a:r>
              <a:rPr lang="fi-FI" dirty="0" err="1"/>
              <a:t>make</a:t>
            </a:r>
            <a:r>
              <a:rPr lang="fi-FI" dirty="0"/>
              <a:t> </a:t>
            </a:r>
            <a:r>
              <a:rPr lang="fi-FI" dirty="0" err="1"/>
              <a:t>the</a:t>
            </a:r>
            <a:r>
              <a:rPr lang="fi-FI" dirty="0"/>
              <a:t> </a:t>
            </a:r>
            <a:r>
              <a:rPr lang="fi-FI" dirty="0" err="1"/>
              <a:t>things</a:t>
            </a:r>
            <a:r>
              <a:rPr lang="fi-FI" dirty="0"/>
              <a:t> </a:t>
            </a:r>
            <a:r>
              <a:rPr lang="fi-FI" dirty="0" err="1"/>
              <a:t>more</a:t>
            </a:r>
            <a:r>
              <a:rPr lang="fi-FI" dirty="0"/>
              <a:t> </a:t>
            </a:r>
            <a:r>
              <a:rPr lang="fi-FI" dirty="0" err="1"/>
              <a:t>interesting</a:t>
            </a:r>
            <a:r>
              <a:rPr lang="fi-FI" dirty="0"/>
              <a:t> to </a:t>
            </a:r>
            <a:r>
              <a:rPr lang="fi-FI" dirty="0" err="1"/>
              <a:t>do</a:t>
            </a:r>
            <a:r>
              <a:rPr lang="fi-FI" dirty="0"/>
              <a:t>, </a:t>
            </a:r>
            <a:r>
              <a:rPr lang="fi-FI" dirty="0" err="1"/>
              <a:t>while</a:t>
            </a:r>
            <a:r>
              <a:rPr lang="fi-FI" dirty="0"/>
              <a:t> </a:t>
            </a:r>
            <a:r>
              <a:rPr lang="fi-FI" dirty="0" err="1"/>
              <a:t>not</a:t>
            </a:r>
            <a:r>
              <a:rPr lang="fi-FI" dirty="0"/>
              <a:t> </a:t>
            </a:r>
            <a:r>
              <a:rPr lang="fi-FI" dirty="0" err="1"/>
              <a:t>having</a:t>
            </a:r>
            <a:r>
              <a:rPr lang="fi-FI" dirty="0"/>
              <a:t> to </a:t>
            </a:r>
            <a:r>
              <a:rPr lang="fi-FI" dirty="0" err="1"/>
              <a:t>create</a:t>
            </a:r>
            <a:r>
              <a:rPr lang="fi-FI" dirty="0"/>
              <a:t> a </a:t>
            </a:r>
            <a:r>
              <a:rPr lang="fi-FI" dirty="0" err="1"/>
              <a:t>whole</a:t>
            </a:r>
            <a:r>
              <a:rPr lang="fi-FI" dirty="0"/>
              <a:t> </a:t>
            </a:r>
            <a:r>
              <a:rPr lang="fi-FI" dirty="0" err="1"/>
              <a:t>bunch</a:t>
            </a:r>
            <a:r>
              <a:rPr lang="fi-FI" dirty="0"/>
              <a:t> of </a:t>
            </a:r>
            <a:r>
              <a:rPr lang="fi-FI" dirty="0" err="1"/>
              <a:t>new</a:t>
            </a:r>
            <a:r>
              <a:rPr lang="fi-FI" dirty="0"/>
              <a:t> </a:t>
            </a:r>
            <a:r>
              <a:rPr lang="fi-FI" dirty="0" err="1"/>
              <a:t>activities</a:t>
            </a:r>
            <a:r>
              <a:rPr lang="fi-FI" dirty="0"/>
              <a:t>. </a:t>
            </a:r>
            <a:r>
              <a:rPr lang="fi-FI" dirty="0" err="1"/>
              <a:t>This</a:t>
            </a:r>
            <a:r>
              <a:rPr lang="fi-FI" dirty="0"/>
              <a:t> </a:t>
            </a:r>
            <a:r>
              <a:rPr lang="fi-FI" dirty="0" err="1"/>
              <a:t>would</a:t>
            </a:r>
            <a:r>
              <a:rPr lang="fi-FI" dirty="0"/>
              <a:t> </a:t>
            </a:r>
            <a:r>
              <a:rPr lang="fi-FI" dirty="0" err="1"/>
              <a:t>also</a:t>
            </a:r>
            <a:r>
              <a:rPr lang="fi-FI" dirty="0"/>
              <a:t> </a:t>
            </a:r>
            <a:r>
              <a:rPr lang="fi-FI" dirty="0" err="1"/>
              <a:t>refresh</a:t>
            </a:r>
            <a:r>
              <a:rPr lang="fi-FI" dirty="0"/>
              <a:t> </a:t>
            </a:r>
            <a:r>
              <a:rPr lang="fi-FI" dirty="0" err="1"/>
              <a:t>the</a:t>
            </a:r>
            <a:r>
              <a:rPr lang="fi-FI" dirty="0"/>
              <a:t> </a:t>
            </a:r>
            <a:r>
              <a:rPr lang="fi-FI" dirty="0" err="1"/>
              <a:t>veteran</a:t>
            </a:r>
            <a:r>
              <a:rPr lang="fi-FI" dirty="0"/>
              <a:t> </a:t>
            </a:r>
            <a:r>
              <a:rPr lang="fi-FI" dirty="0" err="1"/>
              <a:t>players</a:t>
            </a:r>
            <a:r>
              <a:rPr lang="fi-FI" dirty="0"/>
              <a:t>, </a:t>
            </a:r>
            <a:r>
              <a:rPr lang="fi-FI" dirty="0" err="1"/>
              <a:t>while</a:t>
            </a:r>
            <a:r>
              <a:rPr lang="fi-FI" dirty="0"/>
              <a:t> </a:t>
            </a:r>
            <a:r>
              <a:rPr lang="fi-FI" dirty="0" err="1"/>
              <a:t>keeping</a:t>
            </a:r>
            <a:r>
              <a:rPr lang="fi-FI" dirty="0"/>
              <a:t> </a:t>
            </a:r>
            <a:r>
              <a:rPr lang="fi-FI" dirty="0" err="1"/>
              <a:t>the</a:t>
            </a:r>
            <a:r>
              <a:rPr lang="fi-FI" dirty="0"/>
              <a:t> main </a:t>
            </a:r>
            <a:r>
              <a:rPr lang="fi-FI" dirty="0" err="1"/>
              <a:t>gameplay</a:t>
            </a:r>
            <a:r>
              <a:rPr lang="fi-FI" dirty="0"/>
              <a:t> </a:t>
            </a:r>
            <a:r>
              <a:rPr lang="fi-FI" dirty="0" err="1"/>
              <a:t>loop</a:t>
            </a:r>
            <a:r>
              <a:rPr lang="fi-FI" dirty="0"/>
              <a:t> </a:t>
            </a:r>
            <a:r>
              <a:rPr lang="fi-FI" dirty="0" err="1"/>
              <a:t>familiar</a:t>
            </a:r>
            <a:r>
              <a:rPr lang="fi-FI" dirty="0"/>
              <a:t> </a:t>
            </a:r>
            <a:r>
              <a:rPr lang="fi-FI" dirty="0" err="1"/>
              <a:t>enough</a:t>
            </a:r>
            <a:r>
              <a:rPr lang="fi-FI" dirty="0"/>
              <a:t> </a:t>
            </a:r>
            <a:r>
              <a:rPr lang="fi-FI" dirty="0" err="1"/>
              <a:t>with</a:t>
            </a:r>
            <a:r>
              <a:rPr lang="fi-FI" dirty="0"/>
              <a:t> </a:t>
            </a:r>
            <a:r>
              <a:rPr lang="fi-FI" dirty="0" err="1"/>
              <a:t>what</a:t>
            </a:r>
            <a:r>
              <a:rPr lang="fi-FI" dirty="0"/>
              <a:t> </a:t>
            </a:r>
            <a:r>
              <a:rPr lang="fi-FI" dirty="0" err="1"/>
              <a:t>they</a:t>
            </a:r>
            <a:r>
              <a:rPr lang="fi-FI" dirty="0"/>
              <a:t> </a:t>
            </a:r>
            <a:r>
              <a:rPr lang="fi-FI" dirty="0" err="1"/>
              <a:t>already</a:t>
            </a:r>
            <a:r>
              <a:rPr lang="fi-FI" dirty="0"/>
              <a:t> </a:t>
            </a:r>
            <a:r>
              <a:rPr lang="fi-FI" dirty="0" err="1"/>
              <a:t>know</a:t>
            </a:r>
            <a:r>
              <a:rPr lang="fi-FI" dirty="0"/>
              <a:t>.</a:t>
            </a:r>
          </a:p>
          <a:p>
            <a:endParaRPr lang="fi-FI" dirty="0"/>
          </a:p>
          <a:p>
            <a:r>
              <a:rPr lang="fi-FI" dirty="0" err="1"/>
              <a:t>Lastly</a:t>
            </a:r>
            <a:r>
              <a:rPr lang="fi-FI" dirty="0"/>
              <a:t>, I </a:t>
            </a:r>
            <a:r>
              <a:rPr lang="fi-FI" dirty="0" err="1"/>
              <a:t>would</a:t>
            </a:r>
            <a:r>
              <a:rPr lang="fi-FI" dirty="0"/>
              <a:t> </a:t>
            </a:r>
            <a:r>
              <a:rPr lang="fi-FI" dirty="0" err="1"/>
              <a:t>want</a:t>
            </a:r>
            <a:r>
              <a:rPr lang="fi-FI" dirty="0"/>
              <a:t> to </a:t>
            </a:r>
            <a:r>
              <a:rPr lang="fi-FI" dirty="0" err="1"/>
              <a:t>see</a:t>
            </a:r>
            <a:r>
              <a:rPr lang="fi-FI" dirty="0"/>
              <a:t> </a:t>
            </a:r>
            <a:r>
              <a:rPr lang="fi-FI" dirty="0" err="1"/>
              <a:t>the</a:t>
            </a:r>
            <a:r>
              <a:rPr lang="fi-FI" dirty="0"/>
              <a:t> </a:t>
            </a:r>
            <a:r>
              <a:rPr lang="fi-FI" dirty="0" err="1"/>
              <a:t>game</a:t>
            </a:r>
            <a:r>
              <a:rPr lang="fi-FI" dirty="0"/>
              <a:t> </a:t>
            </a:r>
            <a:r>
              <a:rPr lang="fi-FI" dirty="0" err="1"/>
              <a:t>have</a:t>
            </a:r>
            <a:r>
              <a:rPr lang="fi-FI" dirty="0"/>
              <a:t> </a:t>
            </a:r>
            <a:r>
              <a:rPr lang="fi-FI" dirty="0" err="1"/>
              <a:t>more</a:t>
            </a:r>
            <a:r>
              <a:rPr lang="fi-FI" dirty="0"/>
              <a:t> </a:t>
            </a:r>
            <a:r>
              <a:rPr lang="fi-FI" dirty="0" err="1"/>
              <a:t>distinction</a:t>
            </a:r>
            <a:r>
              <a:rPr lang="fi-FI" dirty="0"/>
              <a:t> </a:t>
            </a:r>
            <a:r>
              <a:rPr lang="fi-FI" dirty="0" err="1"/>
              <a:t>between</a:t>
            </a:r>
            <a:r>
              <a:rPr lang="fi-FI" dirty="0"/>
              <a:t> </a:t>
            </a:r>
            <a:r>
              <a:rPr lang="fi-FI" dirty="0" err="1"/>
              <a:t>the</a:t>
            </a:r>
            <a:r>
              <a:rPr lang="fi-FI" dirty="0"/>
              <a:t> </a:t>
            </a:r>
            <a:r>
              <a:rPr lang="fi-FI" dirty="0" err="1"/>
              <a:t>personailties</a:t>
            </a:r>
            <a:r>
              <a:rPr lang="fi-FI" dirty="0"/>
              <a:t>. In </a:t>
            </a:r>
            <a:r>
              <a:rPr lang="fi-FI" dirty="0" err="1"/>
              <a:t>the</a:t>
            </a:r>
            <a:r>
              <a:rPr lang="fi-FI" dirty="0"/>
              <a:t> </a:t>
            </a:r>
            <a:r>
              <a:rPr lang="fi-FI" dirty="0" err="1"/>
              <a:t>original</a:t>
            </a:r>
            <a:r>
              <a:rPr lang="fi-FI" dirty="0"/>
              <a:t> </a:t>
            </a:r>
            <a:r>
              <a:rPr lang="fi-FI" dirty="0" err="1"/>
              <a:t>game</a:t>
            </a:r>
            <a:r>
              <a:rPr lang="fi-FI" dirty="0"/>
              <a:t> </a:t>
            </a:r>
            <a:r>
              <a:rPr lang="fi-FI" dirty="0" err="1"/>
              <a:t>the</a:t>
            </a:r>
            <a:r>
              <a:rPr lang="fi-FI" dirty="0"/>
              <a:t> </a:t>
            </a:r>
            <a:r>
              <a:rPr lang="fi-FI" dirty="0" err="1"/>
              <a:t>cranky</a:t>
            </a:r>
            <a:r>
              <a:rPr lang="fi-FI" dirty="0"/>
              <a:t> </a:t>
            </a:r>
            <a:r>
              <a:rPr lang="fi-FI" dirty="0" err="1"/>
              <a:t>villagers</a:t>
            </a:r>
            <a:r>
              <a:rPr lang="fi-FI" dirty="0"/>
              <a:t> </a:t>
            </a:r>
            <a:r>
              <a:rPr lang="fi-FI" dirty="0" err="1"/>
              <a:t>would</a:t>
            </a:r>
            <a:r>
              <a:rPr lang="fi-FI" dirty="0"/>
              <a:t> </a:t>
            </a:r>
            <a:r>
              <a:rPr lang="fi-FI" dirty="0" err="1"/>
              <a:t>genuinely</a:t>
            </a:r>
            <a:r>
              <a:rPr lang="fi-FI" dirty="0"/>
              <a:t> </a:t>
            </a:r>
            <a:r>
              <a:rPr lang="fi-FI" dirty="0" err="1"/>
              <a:t>get</a:t>
            </a:r>
            <a:r>
              <a:rPr lang="fi-FI" dirty="0"/>
              <a:t> </a:t>
            </a:r>
            <a:r>
              <a:rPr lang="fi-FI" dirty="0" err="1"/>
              <a:t>angry</a:t>
            </a:r>
            <a:r>
              <a:rPr lang="fi-FI" dirty="0"/>
              <a:t> at </a:t>
            </a:r>
            <a:r>
              <a:rPr lang="fi-FI" dirty="0" err="1"/>
              <a:t>you</a:t>
            </a:r>
            <a:r>
              <a:rPr lang="fi-FI" dirty="0"/>
              <a:t> for </a:t>
            </a:r>
            <a:r>
              <a:rPr lang="fi-FI" dirty="0" err="1"/>
              <a:t>messing</a:t>
            </a:r>
            <a:r>
              <a:rPr lang="fi-FI" dirty="0"/>
              <a:t> </a:t>
            </a:r>
            <a:r>
              <a:rPr lang="fi-FI" dirty="0" err="1"/>
              <a:t>something</a:t>
            </a:r>
            <a:r>
              <a:rPr lang="fi-FI" dirty="0"/>
              <a:t> </a:t>
            </a:r>
            <a:r>
              <a:rPr lang="fi-FI" dirty="0" err="1"/>
              <a:t>up</a:t>
            </a:r>
            <a:r>
              <a:rPr lang="fi-FI" dirty="0"/>
              <a:t>, </a:t>
            </a:r>
            <a:r>
              <a:rPr lang="fi-FI" dirty="0" err="1"/>
              <a:t>while</a:t>
            </a:r>
            <a:r>
              <a:rPr lang="fi-FI" dirty="0"/>
              <a:t> in </a:t>
            </a:r>
            <a:r>
              <a:rPr lang="fi-FI" dirty="0" err="1"/>
              <a:t>the</a:t>
            </a:r>
            <a:r>
              <a:rPr lang="fi-FI" dirty="0"/>
              <a:t> </a:t>
            </a:r>
            <a:r>
              <a:rPr lang="fi-FI" dirty="0" err="1"/>
              <a:t>new</a:t>
            </a:r>
            <a:r>
              <a:rPr lang="fi-FI" dirty="0"/>
              <a:t> </a:t>
            </a:r>
            <a:r>
              <a:rPr lang="fi-FI" dirty="0" err="1"/>
              <a:t>game</a:t>
            </a:r>
            <a:r>
              <a:rPr lang="fi-FI" dirty="0"/>
              <a:t>, </a:t>
            </a:r>
            <a:r>
              <a:rPr lang="fi-FI" dirty="0" err="1"/>
              <a:t>since</a:t>
            </a:r>
            <a:r>
              <a:rPr lang="fi-FI" dirty="0"/>
              <a:t> </a:t>
            </a:r>
            <a:r>
              <a:rPr lang="fi-FI" dirty="0" err="1"/>
              <a:t>the</a:t>
            </a:r>
            <a:r>
              <a:rPr lang="fi-FI" dirty="0"/>
              <a:t> </a:t>
            </a:r>
            <a:r>
              <a:rPr lang="fi-FI" dirty="0" err="1"/>
              <a:t>characters</a:t>
            </a:r>
            <a:r>
              <a:rPr lang="fi-FI" dirty="0"/>
              <a:t> </a:t>
            </a:r>
            <a:r>
              <a:rPr lang="fi-FI" dirty="0" err="1"/>
              <a:t>are</a:t>
            </a:r>
            <a:r>
              <a:rPr lang="fi-FI" dirty="0"/>
              <a:t> </a:t>
            </a:r>
            <a:r>
              <a:rPr lang="fi-FI" dirty="0" err="1"/>
              <a:t>less</a:t>
            </a:r>
            <a:r>
              <a:rPr lang="fi-FI" dirty="0"/>
              <a:t> </a:t>
            </a:r>
            <a:r>
              <a:rPr lang="fi-FI" dirty="0" err="1"/>
              <a:t>exaggerated</a:t>
            </a:r>
            <a:r>
              <a:rPr lang="fi-FI" dirty="0"/>
              <a:t>, </a:t>
            </a:r>
            <a:r>
              <a:rPr lang="fi-FI" dirty="0" err="1"/>
              <a:t>they</a:t>
            </a:r>
            <a:r>
              <a:rPr lang="fi-FI" dirty="0"/>
              <a:t> </a:t>
            </a:r>
            <a:r>
              <a:rPr lang="fi-FI" dirty="0" err="1"/>
              <a:t>end</a:t>
            </a:r>
            <a:r>
              <a:rPr lang="fi-FI" dirty="0"/>
              <a:t> </a:t>
            </a:r>
            <a:r>
              <a:rPr lang="fi-FI" dirty="0" err="1"/>
              <a:t>up</a:t>
            </a:r>
            <a:r>
              <a:rPr lang="fi-FI" dirty="0"/>
              <a:t> </a:t>
            </a:r>
            <a:r>
              <a:rPr lang="fi-FI" dirty="0" err="1"/>
              <a:t>mixing</a:t>
            </a:r>
            <a:r>
              <a:rPr lang="fi-FI" dirty="0"/>
              <a:t> </a:t>
            </a:r>
            <a:r>
              <a:rPr lang="fi-FI" dirty="0" err="1"/>
              <a:t>with</a:t>
            </a:r>
            <a:r>
              <a:rPr lang="fi-FI" dirty="0"/>
              <a:t> </a:t>
            </a:r>
            <a:r>
              <a:rPr lang="fi-FI" dirty="0" err="1"/>
              <a:t>one</a:t>
            </a:r>
            <a:r>
              <a:rPr lang="fi-FI" dirty="0"/>
              <a:t> </a:t>
            </a:r>
            <a:r>
              <a:rPr lang="fi-FI" dirty="0" err="1"/>
              <a:t>another</a:t>
            </a:r>
            <a:r>
              <a:rPr lang="fi-FI" dirty="0"/>
              <a:t> </a:t>
            </a:r>
            <a:r>
              <a:rPr lang="fi-FI" dirty="0" err="1"/>
              <a:t>more</a:t>
            </a:r>
            <a:r>
              <a:rPr lang="fi-FI" dirty="0"/>
              <a:t>. </a:t>
            </a:r>
            <a:r>
              <a:rPr lang="fi-FI" dirty="0" err="1"/>
              <a:t>The</a:t>
            </a:r>
            <a:r>
              <a:rPr lang="fi-FI" dirty="0"/>
              <a:t> </a:t>
            </a:r>
            <a:r>
              <a:rPr lang="fi-FI" dirty="0" err="1"/>
              <a:t>distinction</a:t>
            </a:r>
            <a:r>
              <a:rPr lang="fi-FI" dirty="0"/>
              <a:t> </a:t>
            </a:r>
            <a:r>
              <a:rPr lang="fi-FI" dirty="0" err="1"/>
              <a:t>between</a:t>
            </a:r>
            <a:r>
              <a:rPr lang="fi-FI" dirty="0"/>
              <a:t> </a:t>
            </a:r>
            <a:r>
              <a:rPr lang="fi-FI" dirty="0" err="1"/>
              <a:t>the</a:t>
            </a:r>
            <a:r>
              <a:rPr lang="fi-FI" dirty="0"/>
              <a:t> </a:t>
            </a:r>
            <a:r>
              <a:rPr lang="fi-FI" dirty="0" err="1"/>
              <a:t>character</a:t>
            </a:r>
            <a:r>
              <a:rPr lang="fi-FI" dirty="0"/>
              <a:t> </a:t>
            </a:r>
            <a:r>
              <a:rPr lang="fi-FI" dirty="0" err="1"/>
              <a:t>personalitites</a:t>
            </a:r>
            <a:r>
              <a:rPr lang="fi-FI" dirty="0"/>
              <a:t> </a:t>
            </a:r>
            <a:r>
              <a:rPr lang="fi-FI" dirty="0" err="1"/>
              <a:t>was</a:t>
            </a:r>
            <a:r>
              <a:rPr lang="fi-FI" dirty="0"/>
              <a:t> </a:t>
            </a:r>
            <a:r>
              <a:rPr lang="fi-FI" dirty="0" err="1"/>
              <a:t>one</a:t>
            </a:r>
            <a:r>
              <a:rPr lang="fi-FI" dirty="0"/>
              <a:t> of </a:t>
            </a:r>
            <a:r>
              <a:rPr lang="fi-FI" dirty="0" err="1"/>
              <a:t>the</a:t>
            </a:r>
            <a:r>
              <a:rPr lang="fi-FI" dirty="0"/>
              <a:t> main </a:t>
            </a:r>
            <a:r>
              <a:rPr lang="fi-FI" dirty="0" err="1"/>
              <a:t>points</a:t>
            </a:r>
            <a:r>
              <a:rPr lang="fi-FI" dirty="0"/>
              <a:t> of </a:t>
            </a:r>
            <a:r>
              <a:rPr lang="fi-FI" dirty="0" err="1"/>
              <a:t>what</a:t>
            </a:r>
            <a:r>
              <a:rPr lang="fi-FI" dirty="0"/>
              <a:t> I </a:t>
            </a:r>
            <a:r>
              <a:rPr lang="fi-FI" dirty="0" err="1"/>
              <a:t>felt</a:t>
            </a:r>
            <a:r>
              <a:rPr lang="fi-FI" dirty="0"/>
              <a:t> </a:t>
            </a:r>
            <a:r>
              <a:rPr lang="fi-FI" dirty="0" err="1"/>
              <a:t>makes</a:t>
            </a:r>
            <a:r>
              <a:rPr lang="fi-FI" dirty="0"/>
              <a:t> </a:t>
            </a:r>
            <a:r>
              <a:rPr lang="fi-FI" dirty="0" err="1"/>
              <a:t>the</a:t>
            </a:r>
            <a:r>
              <a:rPr lang="fi-FI" dirty="0"/>
              <a:t> </a:t>
            </a:r>
            <a:r>
              <a:rPr lang="fi-FI" dirty="0" err="1"/>
              <a:t>games</a:t>
            </a:r>
            <a:r>
              <a:rPr lang="fi-FI" dirty="0"/>
              <a:t> </a:t>
            </a:r>
            <a:r>
              <a:rPr lang="fi-FI" dirty="0" err="1"/>
              <a:t>special</a:t>
            </a:r>
            <a:r>
              <a:rPr lang="fi-FI" dirty="0"/>
              <a:t> and </a:t>
            </a:r>
            <a:r>
              <a:rPr lang="fi-FI" dirty="0" err="1"/>
              <a:t>so</a:t>
            </a:r>
            <a:r>
              <a:rPr lang="fi-FI" dirty="0"/>
              <a:t> </a:t>
            </a:r>
            <a:r>
              <a:rPr lang="fi-FI" dirty="0" err="1"/>
              <a:t>successful</a:t>
            </a:r>
            <a:r>
              <a:rPr lang="fi-FI" dirty="0"/>
              <a:t>.</a:t>
            </a:r>
          </a:p>
        </p:txBody>
      </p:sp>
      <p:sp>
        <p:nvSpPr>
          <p:cNvPr id="4" name="Dian numeron paikkamerkki 3"/>
          <p:cNvSpPr>
            <a:spLocks noGrp="1"/>
          </p:cNvSpPr>
          <p:nvPr>
            <p:ph type="sldNum" sz="quarter" idx="5"/>
          </p:nvPr>
        </p:nvSpPr>
        <p:spPr/>
        <p:txBody>
          <a:bodyPr/>
          <a:lstStyle/>
          <a:p>
            <a:fld id="{17117092-612D-41C1-8D84-E697E649DB2A}" type="slidenum">
              <a:rPr lang="fi-FI" smtClean="0"/>
              <a:t>14</a:t>
            </a:fld>
            <a:endParaRPr lang="fi-FI"/>
          </a:p>
        </p:txBody>
      </p:sp>
    </p:spTree>
    <p:extLst>
      <p:ext uri="{BB962C8B-B14F-4D97-AF65-F5344CB8AC3E}">
        <p14:creationId xmlns:p14="http://schemas.microsoft.com/office/powerpoint/2010/main" val="470219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dirty="0"/>
              <a:t>Next: if I was creating the next Animal Crossing game, what would I do differently?</a:t>
            </a:r>
          </a:p>
          <a:p>
            <a:endParaRPr lang="en-US" dirty="0"/>
          </a:p>
          <a:p>
            <a:r>
              <a:rPr lang="en-US" dirty="0"/>
              <a:t>Firstly, I would want to see a more unique and further stylized art style. New Horizons looks amazing for the hardware that it is on, but I would want to see them create something more daring, like with the first game. Maybe mix in some 2D and 3D assets, like in the cult of lamb.</a:t>
            </a:r>
          </a:p>
          <a:p>
            <a:endParaRPr lang="en-US" dirty="0"/>
          </a:p>
          <a:p>
            <a:r>
              <a:rPr lang="en-US" dirty="0"/>
              <a:t>Secondly, the game should have more things to do. In my opinion the biggest problem with the latest game was the lack of depth in the things you could do. Collecting things was fun yes, but making the process of catching fish and bugs would liven up the completion process, that is becoming larger and larger with each game bringing more things to collect. I would like to see a more enticing fishing mechanic, like the one in </a:t>
            </a:r>
            <a:r>
              <a:rPr lang="en-US" dirty="0" err="1"/>
              <a:t>stardew</a:t>
            </a:r>
            <a:r>
              <a:rPr lang="en-US" dirty="0"/>
              <a:t> valley.</a:t>
            </a:r>
          </a:p>
          <a:p>
            <a:endParaRPr lang="en-US" dirty="0"/>
          </a:p>
          <a:p>
            <a:r>
              <a:rPr lang="fi-FI" dirty="0" err="1"/>
              <a:t>This</a:t>
            </a:r>
            <a:r>
              <a:rPr lang="fi-FI" dirty="0"/>
              <a:t> </a:t>
            </a:r>
            <a:r>
              <a:rPr lang="fi-FI" dirty="0" err="1"/>
              <a:t>would</a:t>
            </a:r>
            <a:r>
              <a:rPr lang="fi-FI" dirty="0"/>
              <a:t> </a:t>
            </a:r>
            <a:r>
              <a:rPr lang="fi-FI" dirty="0" err="1"/>
              <a:t>make</a:t>
            </a:r>
            <a:r>
              <a:rPr lang="fi-FI" dirty="0"/>
              <a:t> </a:t>
            </a:r>
            <a:r>
              <a:rPr lang="fi-FI" dirty="0" err="1"/>
              <a:t>the</a:t>
            </a:r>
            <a:r>
              <a:rPr lang="fi-FI" dirty="0"/>
              <a:t> </a:t>
            </a:r>
            <a:r>
              <a:rPr lang="fi-FI" dirty="0" err="1"/>
              <a:t>things</a:t>
            </a:r>
            <a:r>
              <a:rPr lang="fi-FI" dirty="0"/>
              <a:t> </a:t>
            </a:r>
            <a:r>
              <a:rPr lang="fi-FI" dirty="0" err="1"/>
              <a:t>more</a:t>
            </a:r>
            <a:r>
              <a:rPr lang="fi-FI" dirty="0"/>
              <a:t> </a:t>
            </a:r>
            <a:r>
              <a:rPr lang="fi-FI" dirty="0" err="1"/>
              <a:t>interesting</a:t>
            </a:r>
            <a:r>
              <a:rPr lang="fi-FI" dirty="0"/>
              <a:t> to </a:t>
            </a:r>
            <a:r>
              <a:rPr lang="fi-FI" dirty="0" err="1"/>
              <a:t>do</a:t>
            </a:r>
            <a:r>
              <a:rPr lang="fi-FI" dirty="0"/>
              <a:t>, </a:t>
            </a:r>
            <a:r>
              <a:rPr lang="fi-FI" dirty="0" err="1"/>
              <a:t>while</a:t>
            </a:r>
            <a:r>
              <a:rPr lang="fi-FI" dirty="0"/>
              <a:t> </a:t>
            </a:r>
            <a:r>
              <a:rPr lang="fi-FI" dirty="0" err="1"/>
              <a:t>not</a:t>
            </a:r>
            <a:r>
              <a:rPr lang="fi-FI" dirty="0"/>
              <a:t> </a:t>
            </a:r>
            <a:r>
              <a:rPr lang="fi-FI" dirty="0" err="1"/>
              <a:t>having</a:t>
            </a:r>
            <a:r>
              <a:rPr lang="fi-FI" dirty="0"/>
              <a:t> to </a:t>
            </a:r>
            <a:r>
              <a:rPr lang="fi-FI" dirty="0" err="1"/>
              <a:t>create</a:t>
            </a:r>
            <a:r>
              <a:rPr lang="fi-FI" dirty="0"/>
              <a:t> a </a:t>
            </a:r>
            <a:r>
              <a:rPr lang="fi-FI" dirty="0" err="1"/>
              <a:t>whole</a:t>
            </a:r>
            <a:r>
              <a:rPr lang="fi-FI" dirty="0"/>
              <a:t> </a:t>
            </a:r>
            <a:r>
              <a:rPr lang="fi-FI" dirty="0" err="1"/>
              <a:t>bunch</a:t>
            </a:r>
            <a:r>
              <a:rPr lang="fi-FI" dirty="0"/>
              <a:t> of </a:t>
            </a:r>
            <a:r>
              <a:rPr lang="fi-FI" dirty="0" err="1"/>
              <a:t>new</a:t>
            </a:r>
            <a:r>
              <a:rPr lang="fi-FI" dirty="0"/>
              <a:t> </a:t>
            </a:r>
            <a:r>
              <a:rPr lang="fi-FI" dirty="0" err="1"/>
              <a:t>activities</a:t>
            </a:r>
            <a:r>
              <a:rPr lang="fi-FI" dirty="0"/>
              <a:t>. </a:t>
            </a:r>
            <a:r>
              <a:rPr lang="fi-FI" dirty="0" err="1"/>
              <a:t>This</a:t>
            </a:r>
            <a:r>
              <a:rPr lang="fi-FI" dirty="0"/>
              <a:t> </a:t>
            </a:r>
            <a:r>
              <a:rPr lang="fi-FI" dirty="0" err="1"/>
              <a:t>would</a:t>
            </a:r>
            <a:r>
              <a:rPr lang="fi-FI" dirty="0"/>
              <a:t> </a:t>
            </a:r>
            <a:r>
              <a:rPr lang="fi-FI" dirty="0" err="1"/>
              <a:t>also</a:t>
            </a:r>
            <a:r>
              <a:rPr lang="fi-FI" dirty="0"/>
              <a:t> </a:t>
            </a:r>
            <a:r>
              <a:rPr lang="fi-FI" dirty="0" err="1"/>
              <a:t>refresh</a:t>
            </a:r>
            <a:r>
              <a:rPr lang="fi-FI" dirty="0"/>
              <a:t> </a:t>
            </a:r>
            <a:r>
              <a:rPr lang="fi-FI" dirty="0" err="1"/>
              <a:t>the</a:t>
            </a:r>
            <a:r>
              <a:rPr lang="fi-FI" dirty="0"/>
              <a:t> </a:t>
            </a:r>
            <a:r>
              <a:rPr lang="fi-FI" dirty="0" err="1"/>
              <a:t>veteran</a:t>
            </a:r>
            <a:r>
              <a:rPr lang="fi-FI" dirty="0"/>
              <a:t> </a:t>
            </a:r>
            <a:r>
              <a:rPr lang="fi-FI" dirty="0" err="1"/>
              <a:t>players</a:t>
            </a:r>
            <a:r>
              <a:rPr lang="fi-FI" dirty="0"/>
              <a:t>, </a:t>
            </a:r>
            <a:r>
              <a:rPr lang="fi-FI" dirty="0" err="1"/>
              <a:t>while</a:t>
            </a:r>
            <a:r>
              <a:rPr lang="fi-FI" dirty="0"/>
              <a:t> </a:t>
            </a:r>
            <a:r>
              <a:rPr lang="fi-FI" dirty="0" err="1"/>
              <a:t>keeping</a:t>
            </a:r>
            <a:r>
              <a:rPr lang="fi-FI" dirty="0"/>
              <a:t> </a:t>
            </a:r>
            <a:r>
              <a:rPr lang="fi-FI" dirty="0" err="1"/>
              <a:t>the</a:t>
            </a:r>
            <a:r>
              <a:rPr lang="fi-FI" dirty="0"/>
              <a:t> main </a:t>
            </a:r>
            <a:r>
              <a:rPr lang="fi-FI" dirty="0" err="1"/>
              <a:t>gameplay</a:t>
            </a:r>
            <a:r>
              <a:rPr lang="fi-FI" dirty="0"/>
              <a:t> </a:t>
            </a:r>
            <a:r>
              <a:rPr lang="fi-FI" dirty="0" err="1"/>
              <a:t>loop</a:t>
            </a:r>
            <a:r>
              <a:rPr lang="fi-FI" dirty="0"/>
              <a:t> </a:t>
            </a:r>
            <a:r>
              <a:rPr lang="fi-FI" dirty="0" err="1"/>
              <a:t>familiar</a:t>
            </a:r>
            <a:r>
              <a:rPr lang="fi-FI" dirty="0"/>
              <a:t> </a:t>
            </a:r>
            <a:r>
              <a:rPr lang="fi-FI" dirty="0" err="1"/>
              <a:t>enough</a:t>
            </a:r>
            <a:r>
              <a:rPr lang="fi-FI" dirty="0"/>
              <a:t> </a:t>
            </a:r>
            <a:r>
              <a:rPr lang="fi-FI" dirty="0" err="1"/>
              <a:t>with</a:t>
            </a:r>
            <a:r>
              <a:rPr lang="fi-FI" dirty="0"/>
              <a:t> </a:t>
            </a:r>
            <a:r>
              <a:rPr lang="fi-FI" dirty="0" err="1"/>
              <a:t>what</a:t>
            </a:r>
            <a:r>
              <a:rPr lang="fi-FI" dirty="0"/>
              <a:t> </a:t>
            </a:r>
            <a:r>
              <a:rPr lang="fi-FI" dirty="0" err="1"/>
              <a:t>they</a:t>
            </a:r>
            <a:r>
              <a:rPr lang="fi-FI" dirty="0"/>
              <a:t> </a:t>
            </a:r>
            <a:r>
              <a:rPr lang="fi-FI" dirty="0" err="1"/>
              <a:t>already</a:t>
            </a:r>
            <a:r>
              <a:rPr lang="fi-FI" dirty="0"/>
              <a:t> </a:t>
            </a:r>
            <a:r>
              <a:rPr lang="fi-FI" dirty="0" err="1"/>
              <a:t>know</a:t>
            </a:r>
            <a:r>
              <a:rPr lang="fi-FI" dirty="0"/>
              <a:t>.</a:t>
            </a:r>
          </a:p>
          <a:p>
            <a:endParaRPr lang="fi-FI" dirty="0"/>
          </a:p>
          <a:p>
            <a:r>
              <a:rPr lang="fi-FI" dirty="0" err="1"/>
              <a:t>Lastly</a:t>
            </a:r>
            <a:r>
              <a:rPr lang="fi-FI" dirty="0"/>
              <a:t>, I </a:t>
            </a:r>
            <a:r>
              <a:rPr lang="fi-FI" dirty="0" err="1"/>
              <a:t>would</a:t>
            </a:r>
            <a:r>
              <a:rPr lang="fi-FI" dirty="0"/>
              <a:t> </a:t>
            </a:r>
            <a:r>
              <a:rPr lang="fi-FI" dirty="0" err="1"/>
              <a:t>want</a:t>
            </a:r>
            <a:r>
              <a:rPr lang="fi-FI" dirty="0"/>
              <a:t> to </a:t>
            </a:r>
            <a:r>
              <a:rPr lang="fi-FI" dirty="0" err="1"/>
              <a:t>see</a:t>
            </a:r>
            <a:r>
              <a:rPr lang="fi-FI" dirty="0"/>
              <a:t> </a:t>
            </a:r>
            <a:r>
              <a:rPr lang="fi-FI" dirty="0" err="1"/>
              <a:t>the</a:t>
            </a:r>
            <a:r>
              <a:rPr lang="fi-FI" dirty="0"/>
              <a:t> </a:t>
            </a:r>
            <a:r>
              <a:rPr lang="fi-FI" dirty="0" err="1"/>
              <a:t>game</a:t>
            </a:r>
            <a:r>
              <a:rPr lang="fi-FI" dirty="0"/>
              <a:t> </a:t>
            </a:r>
            <a:r>
              <a:rPr lang="fi-FI" dirty="0" err="1"/>
              <a:t>have</a:t>
            </a:r>
            <a:r>
              <a:rPr lang="fi-FI" dirty="0"/>
              <a:t> </a:t>
            </a:r>
            <a:r>
              <a:rPr lang="fi-FI" dirty="0" err="1"/>
              <a:t>more</a:t>
            </a:r>
            <a:r>
              <a:rPr lang="fi-FI" dirty="0"/>
              <a:t> </a:t>
            </a:r>
            <a:r>
              <a:rPr lang="fi-FI" dirty="0" err="1"/>
              <a:t>distinction</a:t>
            </a:r>
            <a:r>
              <a:rPr lang="fi-FI" dirty="0"/>
              <a:t> </a:t>
            </a:r>
            <a:r>
              <a:rPr lang="fi-FI" dirty="0" err="1"/>
              <a:t>between</a:t>
            </a:r>
            <a:r>
              <a:rPr lang="fi-FI" dirty="0"/>
              <a:t> </a:t>
            </a:r>
            <a:r>
              <a:rPr lang="fi-FI" dirty="0" err="1"/>
              <a:t>the</a:t>
            </a:r>
            <a:r>
              <a:rPr lang="fi-FI" dirty="0"/>
              <a:t> </a:t>
            </a:r>
            <a:r>
              <a:rPr lang="fi-FI" dirty="0" err="1"/>
              <a:t>personailties</a:t>
            </a:r>
            <a:r>
              <a:rPr lang="fi-FI" dirty="0"/>
              <a:t>. In </a:t>
            </a:r>
            <a:r>
              <a:rPr lang="fi-FI" dirty="0" err="1"/>
              <a:t>the</a:t>
            </a:r>
            <a:r>
              <a:rPr lang="fi-FI" dirty="0"/>
              <a:t> </a:t>
            </a:r>
            <a:r>
              <a:rPr lang="fi-FI" dirty="0" err="1"/>
              <a:t>original</a:t>
            </a:r>
            <a:r>
              <a:rPr lang="fi-FI" dirty="0"/>
              <a:t> </a:t>
            </a:r>
            <a:r>
              <a:rPr lang="fi-FI" dirty="0" err="1"/>
              <a:t>game</a:t>
            </a:r>
            <a:r>
              <a:rPr lang="fi-FI" dirty="0"/>
              <a:t> </a:t>
            </a:r>
            <a:r>
              <a:rPr lang="fi-FI" dirty="0" err="1"/>
              <a:t>the</a:t>
            </a:r>
            <a:r>
              <a:rPr lang="fi-FI" dirty="0"/>
              <a:t> </a:t>
            </a:r>
            <a:r>
              <a:rPr lang="fi-FI" dirty="0" err="1"/>
              <a:t>cranky</a:t>
            </a:r>
            <a:r>
              <a:rPr lang="fi-FI" dirty="0"/>
              <a:t> </a:t>
            </a:r>
            <a:r>
              <a:rPr lang="fi-FI" dirty="0" err="1"/>
              <a:t>villagers</a:t>
            </a:r>
            <a:r>
              <a:rPr lang="fi-FI" dirty="0"/>
              <a:t> </a:t>
            </a:r>
            <a:r>
              <a:rPr lang="fi-FI" dirty="0" err="1"/>
              <a:t>would</a:t>
            </a:r>
            <a:r>
              <a:rPr lang="fi-FI" dirty="0"/>
              <a:t> </a:t>
            </a:r>
            <a:r>
              <a:rPr lang="fi-FI" dirty="0" err="1"/>
              <a:t>genuinely</a:t>
            </a:r>
            <a:r>
              <a:rPr lang="fi-FI" dirty="0"/>
              <a:t> </a:t>
            </a:r>
            <a:r>
              <a:rPr lang="fi-FI" dirty="0" err="1"/>
              <a:t>get</a:t>
            </a:r>
            <a:r>
              <a:rPr lang="fi-FI" dirty="0"/>
              <a:t> </a:t>
            </a:r>
            <a:r>
              <a:rPr lang="fi-FI" dirty="0" err="1"/>
              <a:t>angry</a:t>
            </a:r>
            <a:r>
              <a:rPr lang="fi-FI" dirty="0"/>
              <a:t> at </a:t>
            </a:r>
            <a:r>
              <a:rPr lang="fi-FI" dirty="0" err="1"/>
              <a:t>you</a:t>
            </a:r>
            <a:r>
              <a:rPr lang="fi-FI" dirty="0"/>
              <a:t> for </a:t>
            </a:r>
            <a:r>
              <a:rPr lang="fi-FI" dirty="0" err="1"/>
              <a:t>messing</a:t>
            </a:r>
            <a:r>
              <a:rPr lang="fi-FI" dirty="0"/>
              <a:t> </a:t>
            </a:r>
            <a:r>
              <a:rPr lang="fi-FI" dirty="0" err="1"/>
              <a:t>something</a:t>
            </a:r>
            <a:r>
              <a:rPr lang="fi-FI" dirty="0"/>
              <a:t> </a:t>
            </a:r>
            <a:r>
              <a:rPr lang="fi-FI" dirty="0" err="1"/>
              <a:t>up</a:t>
            </a:r>
            <a:r>
              <a:rPr lang="fi-FI" dirty="0"/>
              <a:t>, </a:t>
            </a:r>
            <a:r>
              <a:rPr lang="fi-FI" dirty="0" err="1"/>
              <a:t>while</a:t>
            </a:r>
            <a:r>
              <a:rPr lang="fi-FI" dirty="0"/>
              <a:t> in </a:t>
            </a:r>
            <a:r>
              <a:rPr lang="fi-FI" dirty="0" err="1"/>
              <a:t>the</a:t>
            </a:r>
            <a:r>
              <a:rPr lang="fi-FI" dirty="0"/>
              <a:t> </a:t>
            </a:r>
            <a:r>
              <a:rPr lang="fi-FI" dirty="0" err="1"/>
              <a:t>new</a:t>
            </a:r>
            <a:r>
              <a:rPr lang="fi-FI" dirty="0"/>
              <a:t> </a:t>
            </a:r>
            <a:r>
              <a:rPr lang="fi-FI" dirty="0" err="1"/>
              <a:t>game</a:t>
            </a:r>
            <a:r>
              <a:rPr lang="fi-FI" dirty="0"/>
              <a:t>, </a:t>
            </a:r>
            <a:r>
              <a:rPr lang="fi-FI" dirty="0" err="1"/>
              <a:t>since</a:t>
            </a:r>
            <a:r>
              <a:rPr lang="fi-FI" dirty="0"/>
              <a:t> </a:t>
            </a:r>
            <a:r>
              <a:rPr lang="fi-FI" dirty="0" err="1"/>
              <a:t>the</a:t>
            </a:r>
            <a:r>
              <a:rPr lang="fi-FI" dirty="0"/>
              <a:t> </a:t>
            </a:r>
            <a:r>
              <a:rPr lang="fi-FI" dirty="0" err="1"/>
              <a:t>characters</a:t>
            </a:r>
            <a:r>
              <a:rPr lang="fi-FI" dirty="0"/>
              <a:t> </a:t>
            </a:r>
            <a:r>
              <a:rPr lang="fi-FI" dirty="0" err="1"/>
              <a:t>are</a:t>
            </a:r>
            <a:r>
              <a:rPr lang="fi-FI" dirty="0"/>
              <a:t> </a:t>
            </a:r>
            <a:r>
              <a:rPr lang="fi-FI" dirty="0" err="1"/>
              <a:t>less</a:t>
            </a:r>
            <a:r>
              <a:rPr lang="fi-FI" dirty="0"/>
              <a:t> </a:t>
            </a:r>
            <a:r>
              <a:rPr lang="fi-FI" dirty="0" err="1"/>
              <a:t>exaggerated</a:t>
            </a:r>
            <a:r>
              <a:rPr lang="fi-FI" dirty="0"/>
              <a:t>, </a:t>
            </a:r>
            <a:r>
              <a:rPr lang="fi-FI" dirty="0" err="1"/>
              <a:t>they</a:t>
            </a:r>
            <a:r>
              <a:rPr lang="fi-FI" dirty="0"/>
              <a:t> </a:t>
            </a:r>
            <a:r>
              <a:rPr lang="fi-FI" dirty="0" err="1"/>
              <a:t>end</a:t>
            </a:r>
            <a:r>
              <a:rPr lang="fi-FI" dirty="0"/>
              <a:t> </a:t>
            </a:r>
            <a:r>
              <a:rPr lang="fi-FI" dirty="0" err="1"/>
              <a:t>up</a:t>
            </a:r>
            <a:r>
              <a:rPr lang="fi-FI" dirty="0"/>
              <a:t> </a:t>
            </a:r>
            <a:r>
              <a:rPr lang="fi-FI" dirty="0" err="1"/>
              <a:t>mixing</a:t>
            </a:r>
            <a:r>
              <a:rPr lang="fi-FI" dirty="0"/>
              <a:t> </a:t>
            </a:r>
            <a:r>
              <a:rPr lang="fi-FI" dirty="0" err="1"/>
              <a:t>with</a:t>
            </a:r>
            <a:r>
              <a:rPr lang="fi-FI" dirty="0"/>
              <a:t> </a:t>
            </a:r>
            <a:r>
              <a:rPr lang="fi-FI" dirty="0" err="1"/>
              <a:t>one</a:t>
            </a:r>
            <a:r>
              <a:rPr lang="fi-FI" dirty="0"/>
              <a:t> </a:t>
            </a:r>
            <a:r>
              <a:rPr lang="fi-FI" dirty="0" err="1"/>
              <a:t>another</a:t>
            </a:r>
            <a:r>
              <a:rPr lang="fi-FI" dirty="0"/>
              <a:t> </a:t>
            </a:r>
            <a:r>
              <a:rPr lang="fi-FI" dirty="0" err="1"/>
              <a:t>more</a:t>
            </a:r>
            <a:r>
              <a:rPr lang="fi-FI" dirty="0"/>
              <a:t>. </a:t>
            </a:r>
            <a:r>
              <a:rPr lang="fi-FI" dirty="0" err="1"/>
              <a:t>The</a:t>
            </a:r>
            <a:r>
              <a:rPr lang="fi-FI" dirty="0"/>
              <a:t> </a:t>
            </a:r>
            <a:r>
              <a:rPr lang="fi-FI" dirty="0" err="1"/>
              <a:t>distinction</a:t>
            </a:r>
            <a:r>
              <a:rPr lang="fi-FI" dirty="0"/>
              <a:t> </a:t>
            </a:r>
            <a:r>
              <a:rPr lang="fi-FI" dirty="0" err="1"/>
              <a:t>between</a:t>
            </a:r>
            <a:r>
              <a:rPr lang="fi-FI" dirty="0"/>
              <a:t> </a:t>
            </a:r>
            <a:r>
              <a:rPr lang="fi-FI" dirty="0" err="1"/>
              <a:t>the</a:t>
            </a:r>
            <a:r>
              <a:rPr lang="fi-FI" dirty="0"/>
              <a:t> </a:t>
            </a:r>
            <a:r>
              <a:rPr lang="fi-FI" dirty="0" err="1"/>
              <a:t>character</a:t>
            </a:r>
            <a:r>
              <a:rPr lang="fi-FI" dirty="0"/>
              <a:t> </a:t>
            </a:r>
            <a:r>
              <a:rPr lang="fi-FI" dirty="0" err="1"/>
              <a:t>personalitites</a:t>
            </a:r>
            <a:r>
              <a:rPr lang="fi-FI" dirty="0"/>
              <a:t> </a:t>
            </a:r>
            <a:r>
              <a:rPr lang="fi-FI" dirty="0" err="1"/>
              <a:t>was</a:t>
            </a:r>
            <a:r>
              <a:rPr lang="fi-FI" dirty="0"/>
              <a:t> </a:t>
            </a:r>
            <a:r>
              <a:rPr lang="fi-FI" dirty="0" err="1"/>
              <a:t>one</a:t>
            </a:r>
            <a:r>
              <a:rPr lang="fi-FI" dirty="0"/>
              <a:t> of </a:t>
            </a:r>
            <a:r>
              <a:rPr lang="fi-FI" dirty="0" err="1"/>
              <a:t>the</a:t>
            </a:r>
            <a:r>
              <a:rPr lang="fi-FI" dirty="0"/>
              <a:t> main </a:t>
            </a:r>
            <a:r>
              <a:rPr lang="fi-FI" dirty="0" err="1"/>
              <a:t>points</a:t>
            </a:r>
            <a:r>
              <a:rPr lang="fi-FI" dirty="0"/>
              <a:t> of </a:t>
            </a:r>
            <a:r>
              <a:rPr lang="fi-FI" dirty="0" err="1"/>
              <a:t>what</a:t>
            </a:r>
            <a:r>
              <a:rPr lang="fi-FI" dirty="0"/>
              <a:t> I </a:t>
            </a:r>
            <a:r>
              <a:rPr lang="fi-FI" dirty="0" err="1"/>
              <a:t>felt</a:t>
            </a:r>
            <a:r>
              <a:rPr lang="fi-FI" dirty="0"/>
              <a:t> </a:t>
            </a:r>
            <a:r>
              <a:rPr lang="fi-FI" dirty="0" err="1"/>
              <a:t>makes</a:t>
            </a:r>
            <a:r>
              <a:rPr lang="fi-FI" dirty="0"/>
              <a:t> </a:t>
            </a:r>
            <a:r>
              <a:rPr lang="fi-FI" dirty="0" err="1"/>
              <a:t>the</a:t>
            </a:r>
            <a:r>
              <a:rPr lang="fi-FI" dirty="0"/>
              <a:t> </a:t>
            </a:r>
            <a:r>
              <a:rPr lang="fi-FI" dirty="0" err="1"/>
              <a:t>games</a:t>
            </a:r>
            <a:r>
              <a:rPr lang="fi-FI" dirty="0"/>
              <a:t> </a:t>
            </a:r>
            <a:r>
              <a:rPr lang="fi-FI" dirty="0" err="1"/>
              <a:t>special</a:t>
            </a:r>
            <a:r>
              <a:rPr lang="fi-FI" dirty="0"/>
              <a:t> and </a:t>
            </a:r>
            <a:r>
              <a:rPr lang="fi-FI" dirty="0" err="1"/>
              <a:t>so</a:t>
            </a:r>
            <a:r>
              <a:rPr lang="fi-FI" dirty="0"/>
              <a:t> </a:t>
            </a:r>
            <a:r>
              <a:rPr lang="fi-FI" dirty="0" err="1"/>
              <a:t>successful</a:t>
            </a:r>
            <a:r>
              <a:rPr lang="fi-FI" dirty="0"/>
              <a:t>.</a:t>
            </a:r>
          </a:p>
        </p:txBody>
      </p:sp>
      <p:sp>
        <p:nvSpPr>
          <p:cNvPr id="4" name="Dian numeron paikkamerkki 3"/>
          <p:cNvSpPr>
            <a:spLocks noGrp="1"/>
          </p:cNvSpPr>
          <p:nvPr>
            <p:ph type="sldNum" sz="quarter" idx="5"/>
          </p:nvPr>
        </p:nvSpPr>
        <p:spPr/>
        <p:txBody>
          <a:bodyPr/>
          <a:lstStyle/>
          <a:p>
            <a:fld id="{17117092-612D-41C1-8D84-E697E649DB2A}" type="slidenum">
              <a:rPr lang="fi-FI" smtClean="0"/>
              <a:t>15</a:t>
            </a:fld>
            <a:endParaRPr lang="fi-FI"/>
          </a:p>
        </p:txBody>
      </p:sp>
    </p:spTree>
    <p:extLst>
      <p:ext uri="{BB962C8B-B14F-4D97-AF65-F5344CB8AC3E}">
        <p14:creationId xmlns:p14="http://schemas.microsoft.com/office/powerpoint/2010/main" val="935687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a:t>
            </a:r>
            <a:endParaRPr lang="fi-FI" b="0" dirty="0"/>
          </a:p>
        </p:txBody>
      </p:sp>
      <p:sp>
        <p:nvSpPr>
          <p:cNvPr id="4" name="Dian numeron paikkamerkki 3"/>
          <p:cNvSpPr>
            <a:spLocks noGrp="1"/>
          </p:cNvSpPr>
          <p:nvPr>
            <p:ph type="sldNum" sz="quarter" idx="5"/>
          </p:nvPr>
        </p:nvSpPr>
        <p:spPr/>
        <p:txBody>
          <a:bodyPr/>
          <a:lstStyle/>
          <a:p>
            <a:fld id="{17117092-612D-41C1-8D84-E697E649DB2A}" type="slidenum">
              <a:rPr lang="fi-FI" smtClean="0"/>
              <a:t>16</a:t>
            </a:fld>
            <a:endParaRPr lang="fi-FI"/>
          </a:p>
        </p:txBody>
      </p:sp>
    </p:spTree>
    <p:extLst>
      <p:ext uri="{BB962C8B-B14F-4D97-AF65-F5344CB8AC3E}">
        <p14:creationId xmlns:p14="http://schemas.microsoft.com/office/powerpoint/2010/main" val="1292032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dirty="0" err="1"/>
              <a:t>Sources</a:t>
            </a:r>
            <a:r>
              <a:rPr lang="fi-FI" dirty="0"/>
              <a:t>, </a:t>
            </a:r>
            <a:r>
              <a:rPr lang="fi-FI" dirty="0" err="1"/>
              <a:t>including</a:t>
            </a:r>
            <a:r>
              <a:rPr lang="fi-FI" dirty="0"/>
              <a:t> </a:t>
            </a:r>
            <a:r>
              <a:rPr lang="fi-FI" dirty="0" err="1"/>
              <a:t>the</a:t>
            </a:r>
            <a:r>
              <a:rPr lang="fi-FI" dirty="0"/>
              <a:t> video </a:t>
            </a:r>
            <a:r>
              <a:rPr lang="fi-FI" dirty="0" err="1"/>
              <a:t>materials</a:t>
            </a:r>
            <a:r>
              <a:rPr lang="fi-FI" dirty="0"/>
              <a:t> </a:t>
            </a:r>
            <a:r>
              <a:rPr lang="fi-FI" dirty="0" err="1"/>
              <a:t>used</a:t>
            </a:r>
            <a:r>
              <a:rPr lang="fi-FI" dirty="0"/>
              <a:t> for </a:t>
            </a:r>
            <a:r>
              <a:rPr lang="fi-FI" dirty="0" err="1"/>
              <a:t>the</a:t>
            </a:r>
            <a:r>
              <a:rPr lang="fi-FI" dirty="0"/>
              <a:t> </a:t>
            </a:r>
            <a:r>
              <a:rPr lang="fi-FI" dirty="0" err="1"/>
              <a:t>presentation</a:t>
            </a:r>
            <a:r>
              <a:rPr lang="fi-FI"/>
              <a:t> video.</a:t>
            </a:r>
          </a:p>
        </p:txBody>
      </p:sp>
      <p:sp>
        <p:nvSpPr>
          <p:cNvPr id="4" name="Dian numeron paikkamerkki 3"/>
          <p:cNvSpPr>
            <a:spLocks noGrp="1"/>
          </p:cNvSpPr>
          <p:nvPr>
            <p:ph type="sldNum" sz="quarter" idx="5"/>
          </p:nvPr>
        </p:nvSpPr>
        <p:spPr/>
        <p:txBody>
          <a:bodyPr/>
          <a:lstStyle/>
          <a:p>
            <a:fld id="{17117092-612D-41C1-8D84-E697E649DB2A}" type="slidenum">
              <a:rPr lang="fi-FI" smtClean="0"/>
              <a:t>17</a:t>
            </a:fld>
            <a:endParaRPr lang="fi-FI"/>
          </a:p>
        </p:txBody>
      </p:sp>
    </p:spTree>
    <p:extLst>
      <p:ext uri="{BB962C8B-B14F-4D97-AF65-F5344CB8AC3E}">
        <p14:creationId xmlns:p14="http://schemas.microsoft.com/office/powerpoint/2010/main" val="1301815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Animal Crossing is not a traditional game. </a:t>
            </a:r>
            <a:r>
              <a:rPr lang="fi-FI" b="0" dirty="0"/>
              <a:t>In </a:t>
            </a:r>
            <a:r>
              <a:rPr lang="fi-FI" b="0" dirty="0" err="1"/>
              <a:t>fact</a:t>
            </a:r>
            <a:r>
              <a:rPr lang="fi-FI" b="0" dirty="0"/>
              <a:t>, </a:t>
            </a:r>
            <a:r>
              <a:rPr lang="fi-FI" b="0" dirty="0" err="1"/>
              <a:t>according</a:t>
            </a:r>
            <a:r>
              <a:rPr lang="fi-FI" b="0" dirty="0"/>
              <a:t> to </a:t>
            </a:r>
            <a:r>
              <a:rPr lang="fi-FI" b="0" dirty="0" err="1"/>
              <a:t>this</a:t>
            </a:r>
            <a:r>
              <a:rPr lang="fi-FI" b="0" dirty="0"/>
              <a:t> </a:t>
            </a:r>
            <a:r>
              <a:rPr lang="fi-FI" b="0" dirty="0" err="1"/>
              <a:t>graph</a:t>
            </a:r>
            <a:r>
              <a:rPr lang="fi-FI" b="0" dirty="0"/>
              <a:t> </a:t>
            </a:r>
            <a:r>
              <a:rPr lang="fi-FI" b="0" dirty="0" err="1"/>
              <a:t>shown</a:t>
            </a:r>
            <a:r>
              <a:rPr lang="fi-FI" b="0" dirty="0"/>
              <a:t> on </a:t>
            </a:r>
            <a:r>
              <a:rPr lang="fi-FI" b="0" dirty="0" err="1"/>
              <a:t>this</a:t>
            </a:r>
            <a:r>
              <a:rPr lang="fi-FI" b="0" dirty="0"/>
              <a:t> </a:t>
            </a:r>
            <a:r>
              <a:rPr lang="fi-FI" b="0" dirty="0" err="1"/>
              <a:t>course</a:t>
            </a:r>
            <a:r>
              <a:rPr lang="fi-FI" b="0" dirty="0"/>
              <a:t>, it </a:t>
            </a:r>
            <a:r>
              <a:rPr lang="fi-FI" b="0" dirty="0" err="1"/>
              <a:t>could</a:t>
            </a:r>
            <a:r>
              <a:rPr lang="fi-FI" b="0" dirty="0"/>
              <a:t> </a:t>
            </a:r>
            <a:r>
              <a:rPr lang="fi-FI" b="0" dirty="0" err="1"/>
              <a:t>even</a:t>
            </a:r>
            <a:r>
              <a:rPr lang="fi-FI" b="0" dirty="0"/>
              <a:t> </a:t>
            </a:r>
            <a:r>
              <a:rPr lang="fi-FI" b="0" dirty="0" err="1"/>
              <a:t>not</a:t>
            </a:r>
            <a:r>
              <a:rPr lang="fi-FI" b="0" dirty="0"/>
              <a:t> </a:t>
            </a:r>
            <a:r>
              <a:rPr lang="fi-FI" b="0" dirty="0" err="1"/>
              <a:t>be</a:t>
            </a:r>
            <a:r>
              <a:rPr lang="fi-FI" b="0" dirty="0"/>
              <a:t> </a:t>
            </a:r>
            <a:r>
              <a:rPr lang="fi-FI" b="0" dirty="0" err="1"/>
              <a:t>considered</a:t>
            </a:r>
            <a:r>
              <a:rPr lang="fi-FI" b="0" dirty="0"/>
              <a:t> a </a:t>
            </a:r>
            <a:r>
              <a:rPr lang="fi-FI" b="0" dirty="0" err="1"/>
              <a:t>game</a:t>
            </a:r>
            <a:r>
              <a:rPr lang="fi-FI" b="0" dirty="0"/>
              <a:t>. </a:t>
            </a:r>
            <a:r>
              <a:rPr lang="fi-FI" b="0" dirty="0" err="1"/>
              <a:t>There</a:t>
            </a:r>
            <a:r>
              <a:rPr lang="fi-FI" b="0" dirty="0"/>
              <a:t> is no </a:t>
            </a:r>
            <a:r>
              <a:rPr lang="fi-FI" b="0" dirty="0" err="1"/>
              <a:t>big</a:t>
            </a:r>
            <a:r>
              <a:rPr lang="fi-FI" b="0" dirty="0"/>
              <a:t> </a:t>
            </a:r>
            <a:r>
              <a:rPr lang="fi-FI" b="0" dirty="0" err="1"/>
              <a:t>evil</a:t>
            </a:r>
            <a:r>
              <a:rPr lang="fi-FI" b="0" dirty="0"/>
              <a:t> to </a:t>
            </a:r>
            <a:r>
              <a:rPr lang="fi-FI" b="0" dirty="0" err="1"/>
              <a:t>fight</a:t>
            </a:r>
            <a:r>
              <a:rPr lang="fi-FI" b="0" dirty="0"/>
              <a:t>, </a:t>
            </a:r>
            <a:r>
              <a:rPr lang="fi-FI" b="0" dirty="0" err="1"/>
              <a:t>there</a:t>
            </a:r>
            <a:r>
              <a:rPr lang="fi-FI" b="0" dirty="0"/>
              <a:t> is no </a:t>
            </a:r>
            <a:r>
              <a:rPr lang="fi-FI" b="0" dirty="0" err="1"/>
              <a:t>clear</a:t>
            </a:r>
            <a:r>
              <a:rPr lang="fi-FI" b="0" dirty="0"/>
              <a:t> </a:t>
            </a:r>
            <a:r>
              <a:rPr lang="fi-FI" b="0" dirty="0" err="1"/>
              <a:t>end</a:t>
            </a:r>
            <a:r>
              <a:rPr lang="fi-FI" b="0" dirty="0"/>
              <a:t> </a:t>
            </a:r>
            <a:r>
              <a:rPr lang="fi-FI" b="0" dirty="0" err="1"/>
              <a:t>goal</a:t>
            </a:r>
            <a:r>
              <a:rPr lang="fi-FI" b="0" dirty="0"/>
              <a:t>, </a:t>
            </a:r>
            <a:r>
              <a:rPr lang="fi-FI" b="0" dirty="0" err="1"/>
              <a:t>there</a:t>
            </a:r>
            <a:r>
              <a:rPr lang="fi-FI" b="0" dirty="0"/>
              <a:t> </a:t>
            </a:r>
            <a:r>
              <a:rPr lang="fi-FI" b="0" dirty="0" err="1"/>
              <a:t>isn’t</a:t>
            </a:r>
            <a:r>
              <a:rPr lang="fi-FI" b="0" dirty="0"/>
              <a:t> </a:t>
            </a:r>
            <a:r>
              <a:rPr lang="fi-FI" b="0" dirty="0" err="1"/>
              <a:t>even</a:t>
            </a:r>
            <a:r>
              <a:rPr lang="fi-FI" b="0" dirty="0"/>
              <a:t> </a:t>
            </a:r>
            <a:r>
              <a:rPr lang="fi-FI" b="0" dirty="0" err="1"/>
              <a:t>any</a:t>
            </a:r>
            <a:r>
              <a:rPr lang="fi-FI" b="0" dirty="0"/>
              <a:t> </a:t>
            </a:r>
            <a:r>
              <a:rPr lang="fi-FI" b="0" dirty="0" err="1"/>
              <a:t>adveseries</a:t>
            </a:r>
            <a:r>
              <a:rPr lang="fi-FI" b="0" dirty="0"/>
              <a:t> on </a:t>
            </a:r>
            <a:r>
              <a:rPr lang="fi-FI" b="0" dirty="0" err="1"/>
              <a:t>your</a:t>
            </a:r>
            <a:r>
              <a:rPr lang="fi-FI" b="0" dirty="0"/>
              <a:t> </a:t>
            </a:r>
            <a:r>
              <a:rPr lang="fi-FI" b="0" dirty="0" err="1"/>
              <a:t>way</a:t>
            </a:r>
            <a:r>
              <a:rPr lang="fi-FI" b="0" dirty="0"/>
              <a:t>. So </a:t>
            </a:r>
            <a:r>
              <a:rPr lang="fi-FI" b="0" dirty="0" err="1"/>
              <a:t>what</a:t>
            </a:r>
            <a:r>
              <a:rPr lang="fi-FI" b="0" dirty="0"/>
              <a:t> </a:t>
            </a:r>
            <a:r>
              <a:rPr lang="fi-FI" b="0" dirty="0" err="1"/>
              <a:t>makes</a:t>
            </a:r>
            <a:r>
              <a:rPr lang="fi-FI" b="0" dirty="0"/>
              <a:t> </a:t>
            </a:r>
            <a:r>
              <a:rPr lang="fi-FI" b="0" dirty="0" err="1"/>
              <a:t>Animal</a:t>
            </a:r>
            <a:r>
              <a:rPr lang="fi-FI" b="0" dirty="0"/>
              <a:t> </a:t>
            </a:r>
            <a:r>
              <a:rPr lang="fi-FI" b="0" dirty="0" err="1"/>
              <a:t>Crossing</a:t>
            </a:r>
            <a:r>
              <a:rPr lang="fi-FI" b="0" dirty="0"/>
              <a:t> </a:t>
            </a:r>
            <a:r>
              <a:rPr lang="fi-FI" b="0" dirty="0" err="1"/>
              <a:t>such</a:t>
            </a:r>
            <a:r>
              <a:rPr lang="fi-FI" b="0" dirty="0"/>
              <a:t> a </a:t>
            </a:r>
            <a:r>
              <a:rPr lang="fi-FI" b="0" dirty="0" err="1"/>
              <a:t>beloved</a:t>
            </a:r>
            <a:r>
              <a:rPr lang="fi-FI" b="0" dirty="0"/>
              <a:t> </a:t>
            </a:r>
            <a:r>
              <a:rPr lang="fi-FI" b="0" dirty="0" err="1"/>
              <a:t>game</a:t>
            </a:r>
            <a:r>
              <a:rPr lang="fi-FI" b="0" dirty="0"/>
              <a:t> </a:t>
            </a:r>
            <a:r>
              <a:rPr lang="fi-FI" b="0" dirty="0" err="1"/>
              <a:t>series</a:t>
            </a:r>
            <a:r>
              <a:rPr lang="fi-FI"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i-FI"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b="0" dirty="0"/>
              <a:t>To </a:t>
            </a:r>
            <a:r>
              <a:rPr lang="fi-FI" b="0" dirty="0" err="1"/>
              <a:t>find</a:t>
            </a:r>
            <a:r>
              <a:rPr lang="fi-FI" b="0" dirty="0"/>
              <a:t> </a:t>
            </a:r>
            <a:r>
              <a:rPr lang="fi-FI" b="0" dirty="0" err="1"/>
              <a:t>the</a:t>
            </a:r>
            <a:r>
              <a:rPr lang="fi-FI" b="0" dirty="0"/>
              <a:t> </a:t>
            </a:r>
            <a:r>
              <a:rPr lang="fi-FI" b="0" dirty="0" err="1"/>
              <a:t>answer</a:t>
            </a:r>
            <a:r>
              <a:rPr lang="fi-FI" b="0" dirty="0"/>
              <a:t> to </a:t>
            </a:r>
            <a:r>
              <a:rPr lang="fi-FI" b="0" dirty="0" err="1"/>
              <a:t>this</a:t>
            </a:r>
            <a:r>
              <a:rPr lang="fi-FI" b="0" dirty="0"/>
              <a:t> </a:t>
            </a:r>
            <a:r>
              <a:rPr lang="fi-FI" b="0" dirty="0" err="1"/>
              <a:t>question</a:t>
            </a:r>
            <a:r>
              <a:rPr lang="fi-FI" b="0" dirty="0"/>
              <a:t> </a:t>
            </a:r>
            <a:r>
              <a:rPr lang="fi-FI" b="0" dirty="0" err="1"/>
              <a:t>we</a:t>
            </a:r>
            <a:r>
              <a:rPr lang="fi-FI" b="0" dirty="0"/>
              <a:t> </a:t>
            </a:r>
            <a:r>
              <a:rPr lang="fi-FI" b="0" dirty="0" err="1"/>
              <a:t>need</a:t>
            </a:r>
            <a:r>
              <a:rPr lang="fi-FI" b="0" dirty="0"/>
              <a:t> to </a:t>
            </a:r>
            <a:r>
              <a:rPr lang="fi-FI" b="0" dirty="0" err="1"/>
              <a:t>get</a:t>
            </a:r>
            <a:r>
              <a:rPr lang="fi-FI" b="0" dirty="0"/>
              <a:t> to </a:t>
            </a:r>
            <a:r>
              <a:rPr lang="fi-FI" b="0" dirty="0" err="1"/>
              <a:t>the</a:t>
            </a:r>
            <a:r>
              <a:rPr lang="fi-FI" b="0" dirty="0"/>
              <a:t> </a:t>
            </a:r>
            <a:r>
              <a:rPr lang="fi-FI" b="0" dirty="0" err="1"/>
              <a:t>origin</a:t>
            </a:r>
            <a:r>
              <a:rPr lang="fi-FI" b="0" dirty="0"/>
              <a:t> of </a:t>
            </a:r>
            <a:r>
              <a:rPr lang="fi-FI" b="0" dirty="0" err="1"/>
              <a:t>the</a:t>
            </a:r>
            <a:r>
              <a:rPr lang="fi-FI" b="0" dirty="0"/>
              <a:t> </a:t>
            </a:r>
            <a:r>
              <a:rPr lang="fi-FI" b="0" dirty="0" err="1"/>
              <a:t>game’s</a:t>
            </a:r>
            <a:r>
              <a:rPr lang="fi-FI" b="0" dirty="0"/>
              <a:t> </a:t>
            </a:r>
            <a:r>
              <a:rPr lang="fi-FI" b="0" dirty="0" err="1"/>
              <a:t>creation</a:t>
            </a:r>
            <a:r>
              <a:rPr lang="fi-FI" b="0"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Prior to the launch of the first Animal Crossing in 2001, </a:t>
            </a:r>
            <a:r>
              <a:rPr lang="fi-FI" b="0" dirty="0" err="1"/>
              <a:t>there</a:t>
            </a:r>
            <a:r>
              <a:rPr lang="fi-FI" b="0" dirty="0"/>
              <a:t> </a:t>
            </a:r>
            <a:r>
              <a:rPr lang="fi-FI" b="0" dirty="0" err="1"/>
              <a:t>were</a:t>
            </a:r>
            <a:r>
              <a:rPr lang="fi-FI" b="0" dirty="0"/>
              <a:t> </a:t>
            </a:r>
            <a:r>
              <a:rPr lang="fi-FI" b="0" dirty="0" err="1"/>
              <a:t>not</a:t>
            </a:r>
            <a:r>
              <a:rPr lang="fi-FI" b="0" dirty="0"/>
              <a:t> </a:t>
            </a:r>
            <a:r>
              <a:rPr lang="fi-FI" b="0" dirty="0" err="1"/>
              <a:t>many</a:t>
            </a:r>
            <a:r>
              <a:rPr lang="fi-FI" b="0" dirty="0"/>
              <a:t> </a:t>
            </a:r>
            <a:r>
              <a:rPr lang="fi-FI" b="0" dirty="0" err="1"/>
              <a:t>games</a:t>
            </a:r>
            <a:r>
              <a:rPr lang="fi-FI" b="0" dirty="0"/>
              <a:t> </a:t>
            </a:r>
            <a:r>
              <a:rPr lang="fi-FI" b="0" dirty="0" err="1"/>
              <a:t>like</a:t>
            </a:r>
            <a:r>
              <a:rPr lang="fi-FI" b="0" dirty="0"/>
              <a:t> it. A </a:t>
            </a:r>
            <a:r>
              <a:rPr lang="fi-FI" b="0" dirty="0" err="1"/>
              <a:t>similiar</a:t>
            </a:r>
            <a:r>
              <a:rPr lang="fi-FI" b="0" dirty="0"/>
              <a:t> </a:t>
            </a:r>
            <a:r>
              <a:rPr lang="fi-FI" b="0" dirty="0" err="1"/>
              <a:t>game</a:t>
            </a:r>
            <a:r>
              <a:rPr lang="fi-FI" b="0" dirty="0"/>
              <a:t> </a:t>
            </a:r>
            <a:r>
              <a:rPr lang="fi-FI" b="0" dirty="0" err="1"/>
              <a:t>from</a:t>
            </a:r>
            <a:r>
              <a:rPr lang="fi-FI" b="0" dirty="0"/>
              <a:t> </a:t>
            </a:r>
            <a:r>
              <a:rPr lang="fi-FI" b="0" dirty="0" err="1"/>
              <a:t>the</a:t>
            </a:r>
            <a:r>
              <a:rPr lang="fi-FI" b="0" dirty="0"/>
              <a:t> </a:t>
            </a:r>
            <a:r>
              <a:rPr lang="fi-FI" b="0" dirty="0" err="1"/>
              <a:t>time</a:t>
            </a:r>
            <a:r>
              <a:rPr lang="fi-FI" b="0" dirty="0"/>
              <a:t> of </a:t>
            </a:r>
            <a:r>
              <a:rPr lang="fi-FI" b="0" dirty="0" err="1"/>
              <a:t>it’s</a:t>
            </a:r>
            <a:r>
              <a:rPr lang="fi-FI" b="0" dirty="0"/>
              <a:t> </a:t>
            </a:r>
            <a:r>
              <a:rPr lang="fi-FI" b="0" dirty="0" err="1"/>
              <a:t>creation</a:t>
            </a:r>
            <a:r>
              <a:rPr lang="fi-FI" b="0" dirty="0"/>
              <a:t> is </a:t>
            </a:r>
            <a:r>
              <a:rPr lang="fi-FI" b="0" dirty="0" err="1"/>
              <a:t>the</a:t>
            </a:r>
            <a:r>
              <a:rPr lang="fi-FI" b="0" dirty="0"/>
              <a:t> </a:t>
            </a:r>
            <a:r>
              <a:rPr lang="fi-FI" b="0" dirty="0" err="1"/>
              <a:t>original</a:t>
            </a:r>
            <a:r>
              <a:rPr lang="fi-FI" b="0" dirty="0"/>
              <a:t> </a:t>
            </a:r>
            <a:r>
              <a:rPr lang="fi-FI" b="0" dirty="0" err="1"/>
              <a:t>Sims</a:t>
            </a:r>
            <a:r>
              <a:rPr lang="fi-FI" b="0" dirty="0"/>
              <a:t>, </a:t>
            </a:r>
            <a:r>
              <a:rPr lang="fi-FI" b="0" dirty="0" err="1"/>
              <a:t>created</a:t>
            </a:r>
            <a:r>
              <a:rPr lang="fi-FI" b="0" dirty="0"/>
              <a:t> </a:t>
            </a:r>
            <a:r>
              <a:rPr lang="fi-FI" b="0" dirty="0" err="1"/>
              <a:t>by</a:t>
            </a:r>
            <a:r>
              <a:rPr lang="fi-FI" b="0" dirty="0"/>
              <a:t> </a:t>
            </a:r>
            <a:r>
              <a:rPr lang="fi-FI" b="0" dirty="0" err="1"/>
              <a:t>Will</a:t>
            </a:r>
            <a:r>
              <a:rPr lang="fi-FI" b="0" dirty="0"/>
              <a:t> Wright. </a:t>
            </a:r>
            <a:r>
              <a:rPr lang="fi-FI" b="0" dirty="0" err="1"/>
              <a:t>However</a:t>
            </a:r>
            <a:r>
              <a:rPr lang="fi-FI" b="0" dirty="0"/>
              <a:t>, I </a:t>
            </a:r>
            <a:r>
              <a:rPr lang="fi-FI" b="0" dirty="0" err="1"/>
              <a:t>would</a:t>
            </a:r>
            <a:r>
              <a:rPr lang="fi-FI" b="0" dirty="0"/>
              <a:t> </a:t>
            </a:r>
            <a:r>
              <a:rPr lang="fi-FI" b="0" dirty="0" err="1"/>
              <a:t>argue</a:t>
            </a:r>
            <a:r>
              <a:rPr lang="fi-FI" b="0" dirty="0"/>
              <a:t> </a:t>
            </a:r>
            <a:r>
              <a:rPr lang="fi-FI" b="0" dirty="0" err="1"/>
              <a:t>that</a:t>
            </a:r>
            <a:r>
              <a:rPr lang="fi-FI" b="0" dirty="0"/>
              <a:t> </a:t>
            </a:r>
            <a:r>
              <a:rPr lang="fi-FI" b="0" dirty="0" err="1"/>
              <a:t>even</a:t>
            </a:r>
            <a:r>
              <a:rPr lang="fi-FI" b="0" dirty="0"/>
              <a:t> </a:t>
            </a:r>
            <a:r>
              <a:rPr lang="fi-FI" b="0" dirty="0" err="1"/>
              <a:t>though</a:t>
            </a:r>
            <a:r>
              <a:rPr lang="fi-FI" b="0" dirty="0"/>
              <a:t> </a:t>
            </a:r>
            <a:r>
              <a:rPr lang="fi-FI" b="0" dirty="0" err="1"/>
              <a:t>these</a:t>
            </a:r>
            <a:r>
              <a:rPr lang="fi-FI" b="0" dirty="0"/>
              <a:t> </a:t>
            </a:r>
            <a:r>
              <a:rPr lang="fi-FI" b="0" dirty="0" err="1"/>
              <a:t>two</a:t>
            </a:r>
            <a:r>
              <a:rPr lang="fi-FI" b="0" dirty="0"/>
              <a:t> </a:t>
            </a:r>
            <a:r>
              <a:rPr lang="fi-FI" b="0" dirty="0" err="1"/>
              <a:t>games</a:t>
            </a:r>
            <a:r>
              <a:rPr lang="fi-FI" b="0" dirty="0"/>
              <a:t> </a:t>
            </a:r>
            <a:r>
              <a:rPr lang="fi-FI" b="0" dirty="0" err="1"/>
              <a:t>were</a:t>
            </a:r>
            <a:r>
              <a:rPr lang="fi-FI" b="0" dirty="0"/>
              <a:t> </a:t>
            </a:r>
            <a:r>
              <a:rPr lang="fi-FI" b="0" dirty="0" err="1"/>
              <a:t>giant</a:t>
            </a:r>
            <a:r>
              <a:rPr lang="fi-FI" b="0" dirty="0"/>
              <a:t> </a:t>
            </a:r>
            <a:r>
              <a:rPr lang="fi-FI" b="0" dirty="0" err="1"/>
              <a:t>influences</a:t>
            </a:r>
            <a:r>
              <a:rPr lang="fi-FI" b="0" dirty="0"/>
              <a:t> on </a:t>
            </a:r>
            <a:r>
              <a:rPr lang="fi-FI" b="0" dirty="0" err="1"/>
              <a:t>the</a:t>
            </a:r>
            <a:r>
              <a:rPr lang="fi-FI" b="0" dirty="0"/>
              <a:t> life </a:t>
            </a:r>
            <a:r>
              <a:rPr lang="fi-FI" b="0" dirty="0" err="1"/>
              <a:t>simulation</a:t>
            </a:r>
            <a:r>
              <a:rPr lang="fi-FI" b="0" dirty="0"/>
              <a:t> genre, </a:t>
            </a:r>
            <a:r>
              <a:rPr lang="fi-FI" b="0" dirty="0" err="1"/>
              <a:t>they</a:t>
            </a:r>
            <a:r>
              <a:rPr lang="fi-FI" b="0" dirty="0"/>
              <a:t> </a:t>
            </a:r>
            <a:r>
              <a:rPr lang="fi-FI" b="0" dirty="0" err="1"/>
              <a:t>tackle</a:t>
            </a:r>
            <a:r>
              <a:rPr lang="fi-FI" b="0" dirty="0"/>
              <a:t> it </a:t>
            </a:r>
            <a:r>
              <a:rPr lang="fi-FI" b="0" dirty="0" err="1"/>
              <a:t>from</a:t>
            </a:r>
            <a:r>
              <a:rPr lang="fi-FI" b="0" dirty="0"/>
              <a:t> </a:t>
            </a:r>
            <a:r>
              <a:rPr lang="fi-FI" b="0" dirty="0" err="1"/>
              <a:t>completely</a:t>
            </a:r>
            <a:r>
              <a:rPr lang="fi-FI" b="0" dirty="0"/>
              <a:t> </a:t>
            </a:r>
            <a:r>
              <a:rPr lang="fi-FI" b="0" dirty="0" err="1"/>
              <a:t>different</a:t>
            </a:r>
            <a:r>
              <a:rPr lang="fi-FI" b="0" dirty="0"/>
              <a:t> </a:t>
            </a:r>
            <a:r>
              <a:rPr lang="fi-FI" b="0" dirty="0" err="1"/>
              <a:t>angles</a:t>
            </a:r>
            <a:r>
              <a:rPr lang="fi-FI" b="0" dirty="0"/>
              <a:t>.</a:t>
            </a:r>
            <a:endParaRPr lang="fi-FI" b="1" dirty="0"/>
          </a:p>
        </p:txBody>
      </p:sp>
      <p:sp>
        <p:nvSpPr>
          <p:cNvPr id="4" name="Dian numeron paikkamerkki 3"/>
          <p:cNvSpPr>
            <a:spLocks noGrp="1"/>
          </p:cNvSpPr>
          <p:nvPr>
            <p:ph type="sldNum" sz="quarter" idx="5"/>
          </p:nvPr>
        </p:nvSpPr>
        <p:spPr/>
        <p:txBody>
          <a:bodyPr/>
          <a:lstStyle/>
          <a:p>
            <a:fld id="{17117092-612D-41C1-8D84-E697E649DB2A}" type="slidenum">
              <a:rPr lang="fi-FI" smtClean="0"/>
              <a:t>2</a:t>
            </a:fld>
            <a:endParaRPr lang="fi-FI"/>
          </a:p>
        </p:txBody>
      </p:sp>
    </p:spTree>
    <p:extLst>
      <p:ext uri="{BB962C8B-B14F-4D97-AF65-F5344CB8AC3E}">
        <p14:creationId xmlns:p14="http://schemas.microsoft.com/office/powerpoint/2010/main" val="1529613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Sims and Animal Crossing have many similarities, but they end up looking at the genre from very different angles.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 feel like in Sims, you feel like the creator, where you make the world your own. It focuses on giving you the tools to modify the world. The only limit being your creativity, just like if you were playing with your own dollhouse or an unorganized box of random </a:t>
            </a:r>
            <a:r>
              <a:rPr lang="en-US" b="0" dirty="0" err="1"/>
              <a:t>lego</a:t>
            </a:r>
            <a:r>
              <a:rPr lang="en-US" b="0" dirty="0"/>
              <a:t> blocks. The player is then given the freedom to create their own interactions and stories for the world. The gameplay interactions between the characters are then left more simplified in return. This makes the game feel more like a virtual sandbox where you create your own fun.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Animal Crossing in turn focuses more on the interactions you have with the characters of the game, referred to as the villagers. You can talk to these villagers, and they will react and answer in a manner that feels more real and meaningful. You do not have to create your own stories or character traits for these characters, since they already have distinct personalities provided by the game.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By putting the emphasis on the characters and the interactions you have with them, you do not get as much freedom when it comes to modifying the world in which you play in. For example, in the original Animal Crossing for the </a:t>
            </a:r>
            <a:r>
              <a:rPr lang="en-US" b="0" dirty="0" err="1"/>
              <a:t>Gamecube</a:t>
            </a:r>
            <a:r>
              <a:rPr lang="en-US" b="0" dirty="0"/>
              <a:t> and most games after it, you could only decorate your own house.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emphasis on the characters gives the world a feeling of liveliness. Instead of having to create your own world and the stories within, the world already feels alive when you start it. It is then up to you to find out more about it. This gives the player a feeling of living inside this virtual world instead of creating your own world to live in.</a:t>
            </a:r>
            <a:endParaRPr lang="fi-FI" b="0" dirty="0"/>
          </a:p>
        </p:txBody>
      </p:sp>
      <p:sp>
        <p:nvSpPr>
          <p:cNvPr id="4" name="Dian numeron paikkamerkki 3"/>
          <p:cNvSpPr>
            <a:spLocks noGrp="1"/>
          </p:cNvSpPr>
          <p:nvPr>
            <p:ph type="sldNum" sz="quarter" idx="5"/>
          </p:nvPr>
        </p:nvSpPr>
        <p:spPr/>
        <p:txBody>
          <a:bodyPr/>
          <a:lstStyle/>
          <a:p>
            <a:fld id="{17117092-612D-41C1-8D84-E697E649DB2A}" type="slidenum">
              <a:rPr lang="fi-FI" smtClean="0"/>
              <a:t>3</a:t>
            </a:fld>
            <a:endParaRPr lang="fi-FI"/>
          </a:p>
        </p:txBody>
      </p:sp>
    </p:spTree>
    <p:extLst>
      <p:ext uri="{BB962C8B-B14F-4D97-AF65-F5344CB8AC3E}">
        <p14:creationId xmlns:p14="http://schemas.microsoft.com/office/powerpoint/2010/main" val="386524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creator of the original game was a man named </a:t>
            </a:r>
            <a:r>
              <a:rPr lang="fi-FI" b="1" dirty="0" err="1"/>
              <a:t>Katsuya</a:t>
            </a:r>
            <a:r>
              <a:rPr lang="fi-FI" b="1" dirty="0"/>
              <a:t> </a:t>
            </a:r>
            <a:r>
              <a:rPr lang="fi-FI" b="1" dirty="0" err="1"/>
              <a:t>Eguchi</a:t>
            </a:r>
            <a:r>
              <a:rPr lang="fi-FI" b="1" dirty="0"/>
              <a:t>. </a:t>
            </a:r>
            <a:r>
              <a:rPr lang="fi-FI" b="0" dirty="0" err="1"/>
              <a:t>When</a:t>
            </a:r>
            <a:r>
              <a:rPr lang="fi-FI" b="0" dirty="0"/>
              <a:t> </a:t>
            </a:r>
            <a:r>
              <a:rPr lang="fi-FI" b="0" dirty="0" err="1"/>
              <a:t>starting</a:t>
            </a:r>
            <a:r>
              <a:rPr lang="fi-FI" b="0" dirty="0"/>
              <a:t> to </a:t>
            </a:r>
            <a:r>
              <a:rPr lang="fi-FI" b="0" dirty="0" err="1"/>
              <a:t>work</a:t>
            </a:r>
            <a:r>
              <a:rPr lang="fi-FI" b="0" dirty="0"/>
              <a:t> at </a:t>
            </a:r>
            <a:r>
              <a:rPr lang="fi-FI" b="0" dirty="0" err="1"/>
              <a:t>Nintento</a:t>
            </a:r>
            <a:r>
              <a:rPr lang="fi-FI" b="0" dirty="0"/>
              <a:t> in 1986 in </a:t>
            </a:r>
            <a:r>
              <a:rPr lang="fi-FI" b="0" dirty="0" err="1"/>
              <a:t>Kyoto</a:t>
            </a:r>
            <a:r>
              <a:rPr lang="fi-FI" b="0" dirty="0"/>
              <a:t>, he </a:t>
            </a:r>
            <a:r>
              <a:rPr lang="fi-FI" b="0" dirty="0" err="1"/>
              <a:t>had</a:t>
            </a:r>
            <a:r>
              <a:rPr lang="fi-FI" b="0" dirty="0"/>
              <a:t> to </a:t>
            </a:r>
            <a:r>
              <a:rPr lang="fi-FI" b="0" dirty="0" err="1"/>
              <a:t>move</a:t>
            </a:r>
            <a:r>
              <a:rPr lang="fi-FI" b="0" dirty="0"/>
              <a:t> a long </a:t>
            </a:r>
            <a:r>
              <a:rPr lang="fi-FI" b="0" dirty="0" err="1"/>
              <a:t>way</a:t>
            </a:r>
            <a:r>
              <a:rPr lang="fi-FI" b="0" dirty="0"/>
              <a:t> </a:t>
            </a:r>
            <a:r>
              <a:rPr lang="fi-FI" b="0" dirty="0" err="1"/>
              <a:t>from</a:t>
            </a:r>
            <a:r>
              <a:rPr lang="fi-FI" b="0" dirty="0"/>
              <a:t> </a:t>
            </a:r>
            <a:r>
              <a:rPr lang="fi-FI" b="0" dirty="0" err="1"/>
              <a:t>his</a:t>
            </a:r>
            <a:r>
              <a:rPr lang="fi-FI" b="0" dirty="0"/>
              <a:t> home </a:t>
            </a:r>
            <a:r>
              <a:rPr lang="fi-FI" b="0" dirty="0" err="1"/>
              <a:t>which</a:t>
            </a:r>
            <a:r>
              <a:rPr lang="fi-FI" b="0" dirty="0"/>
              <a:t> </a:t>
            </a:r>
            <a:r>
              <a:rPr lang="fi-FI" b="0" dirty="0" err="1"/>
              <a:t>was</a:t>
            </a:r>
            <a:r>
              <a:rPr lang="fi-FI" b="0" dirty="0"/>
              <a:t> in </a:t>
            </a:r>
            <a:r>
              <a:rPr lang="fi-FI" b="0" dirty="0" err="1"/>
              <a:t>the</a:t>
            </a:r>
            <a:r>
              <a:rPr lang="fi-FI" b="0" dirty="0"/>
              <a:t> </a:t>
            </a:r>
            <a:r>
              <a:rPr lang="fi-FI" dirty="0"/>
              <a:t>Chiba </a:t>
            </a:r>
            <a:r>
              <a:rPr lang="fi-FI" dirty="0" err="1"/>
              <a:t>Prefecture</a:t>
            </a:r>
            <a:r>
              <a:rPr lang="fi-FI" dirty="0"/>
              <a:t> of Tokyo.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i-FI"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b="0" dirty="0" err="1"/>
              <a:t>This</a:t>
            </a:r>
            <a:r>
              <a:rPr lang="fi-FI" b="0" dirty="0"/>
              <a:t> </a:t>
            </a:r>
            <a:r>
              <a:rPr lang="fi-FI" b="0" dirty="0" err="1"/>
              <a:t>move</a:t>
            </a:r>
            <a:r>
              <a:rPr lang="fi-FI" b="0" dirty="0"/>
              <a:t> </a:t>
            </a:r>
            <a:r>
              <a:rPr lang="fi-FI" b="0" dirty="0" err="1"/>
              <a:t>would</a:t>
            </a:r>
            <a:r>
              <a:rPr lang="fi-FI" b="0" dirty="0"/>
              <a:t> </a:t>
            </a:r>
            <a:r>
              <a:rPr lang="fi-FI" b="0" dirty="0" err="1"/>
              <a:t>make</a:t>
            </a:r>
            <a:r>
              <a:rPr lang="fi-FI" b="0" dirty="0"/>
              <a:t> </a:t>
            </a:r>
            <a:r>
              <a:rPr lang="fi-FI" b="0" dirty="0" err="1"/>
              <a:t>him</a:t>
            </a:r>
            <a:r>
              <a:rPr lang="fi-FI" b="0" dirty="0"/>
              <a:t> miss </a:t>
            </a:r>
            <a:r>
              <a:rPr lang="fi-FI" b="0" dirty="0" err="1"/>
              <a:t>his</a:t>
            </a:r>
            <a:r>
              <a:rPr lang="fi-FI" b="0" dirty="0"/>
              <a:t> </a:t>
            </a:r>
            <a:r>
              <a:rPr lang="fi-FI" b="0" dirty="0" err="1"/>
              <a:t>friends</a:t>
            </a:r>
            <a:r>
              <a:rPr lang="fi-FI" b="0" dirty="0"/>
              <a:t>, </a:t>
            </a:r>
            <a:r>
              <a:rPr lang="fi-FI" b="0" dirty="0" err="1"/>
              <a:t>family</a:t>
            </a:r>
            <a:r>
              <a:rPr lang="fi-FI" b="0" dirty="0"/>
              <a:t> and home. </a:t>
            </a:r>
            <a:r>
              <a:rPr lang="fi-FI" b="0" dirty="0" err="1"/>
              <a:t>This</a:t>
            </a:r>
            <a:r>
              <a:rPr lang="fi-FI" b="0" dirty="0"/>
              <a:t> </a:t>
            </a:r>
            <a:r>
              <a:rPr lang="fi-FI" b="0" dirty="0" err="1"/>
              <a:t>feeling</a:t>
            </a:r>
            <a:r>
              <a:rPr lang="fi-FI" b="0" dirty="0"/>
              <a:t> of </a:t>
            </a:r>
            <a:r>
              <a:rPr lang="fi-FI" b="0" dirty="0" err="1"/>
              <a:t>longing</a:t>
            </a:r>
            <a:r>
              <a:rPr lang="fi-FI" b="0" dirty="0"/>
              <a:t> </a:t>
            </a:r>
            <a:r>
              <a:rPr lang="fi-FI" b="0" dirty="0" err="1"/>
              <a:t>was</a:t>
            </a:r>
            <a:r>
              <a:rPr lang="fi-FI" b="0" dirty="0"/>
              <a:t> </a:t>
            </a:r>
            <a:r>
              <a:rPr lang="fi-FI" b="0" dirty="0" err="1"/>
              <a:t>what</a:t>
            </a:r>
            <a:r>
              <a:rPr lang="fi-FI" b="0" dirty="0"/>
              <a:t> </a:t>
            </a:r>
            <a:r>
              <a:rPr lang="fi-FI" b="0" dirty="0" err="1"/>
              <a:t>inspired</a:t>
            </a:r>
            <a:r>
              <a:rPr lang="fi-FI" b="0" dirty="0"/>
              <a:t> </a:t>
            </a:r>
            <a:r>
              <a:rPr lang="fi-FI" b="0" dirty="0" err="1"/>
              <a:t>him</a:t>
            </a:r>
            <a:r>
              <a:rPr lang="fi-FI" b="0" dirty="0"/>
              <a:t> to </a:t>
            </a:r>
            <a:r>
              <a:rPr lang="fi-FI" b="0" dirty="0" err="1"/>
              <a:t>create</a:t>
            </a:r>
            <a:r>
              <a:rPr lang="fi-FI" b="0" dirty="0"/>
              <a:t> </a:t>
            </a:r>
            <a:r>
              <a:rPr lang="fi-FI" b="0" dirty="0" err="1"/>
              <a:t>the</a:t>
            </a:r>
            <a:r>
              <a:rPr lang="fi-FI" b="0" dirty="0"/>
              <a:t> </a:t>
            </a:r>
            <a:r>
              <a:rPr lang="fi-FI" b="0" dirty="0" err="1"/>
              <a:t>original</a:t>
            </a:r>
            <a:r>
              <a:rPr lang="fi-FI" b="0" dirty="0"/>
              <a:t> </a:t>
            </a:r>
            <a:r>
              <a:rPr lang="fi-FI" b="0" dirty="0" err="1"/>
              <a:t>Animal</a:t>
            </a:r>
            <a:r>
              <a:rPr lang="fi-FI" b="0" dirty="0"/>
              <a:t> </a:t>
            </a:r>
            <a:r>
              <a:rPr lang="fi-FI" b="0" dirty="0" err="1"/>
              <a:t>Crossing</a:t>
            </a:r>
            <a:r>
              <a:rPr lang="fi-FI" b="0" dirty="0"/>
              <a:t>. </a:t>
            </a:r>
            <a:r>
              <a:rPr lang="fi-FI" b="0" dirty="0" err="1"/>
              <a:t>When</a:t>
            </a:r>
            <a:r>
              <a:rPr lang="fi-FI" b="0" dirty="0"/>
              <a:t> </a:t>
            </a:r>
            <a:r>
              <a:rPr lang="fi-FI" b="0" dirty="0" err="1"/>
              <a:t>recalling</a:t>
            </a:r>
            <a:r>
              <a:rPr lang="fi-FI" b="0" dirty="0"/>
              <a:t> </a:t>
            </a:r>
            <a:r>
              <a:rPr lang="fi-FI" b="0" dirty="0" err="1"/>
              <a:t>moving</a:t>
            </a:r>
            <a:r>
              <a:rPr lang="fi-FI" b="0" dirty="0"/>
              <a:t> to </a:t>
            </a:r>
            <a:r>
              <a:rPr lang="fi-FI" b="0" dirty="0" err="1"/>
              <a:t>work</a:t>
            </a:r>
            <a:r>
              <a:rPr lang="fi-FI" b="0" dirty="0"/>
              <a:t> at Nintendo, </a:t>
            </a:r>
            <a:r>
              <a:rPr lang="fi-FI" b="1" dirty="0" err="1"/>
              <a:t>Katsuya</a:t>
            </a:r>
            <a:r>
              <a:rPr lang="fi-FI" b="1" dirty="0"/>
              <a:t> </a:t>
            </a:r>
            <a:r>
              <a:rPr lang="fi-FI" b="0" dirty="0" err="1"/>
              <a:t>had</a:t>
            </a:r>
            <a:r>
              <a:rPr lang="fi-FI" b="0" dirty="0"/>
              <a:t> </a:t>
            </a:r>
            <a:r>
              <a:rPr lang="fi-FI" b="0" dirty="0" err="1"/>
              <a:t>this</a:t>
            </a:r>
            <a:r>
              <a:rPr lang="fi-FI" b="0" dirty="0"/>
              <a:t> to </a:t>
            </a:r>
            <a:r>
              <a:rPr lang="fi-FI" b="0" dirty="0" err="1"/>
              <a:t>say</a:t>
            </a:r>
            <a:r>
              <a:rPr lang="fi-FI" b="0" dirty="0"/>
              <a:t>: [</a:t>
            </a:r>
            <a:r>
              <a:rPr lang="fi-FI" b="0" dirty="0" err="1"/>
              <a:t>read</a:t>
            </a:r>
            <a:r>
              <a:rPr lang="fi-FI" b="0" dirty="0"/>
              <a:t> </a:t>
            </a:r>
            <a:r>
              <a:rPr lang="fi-FI" b="0" dirty="0" err="1"/>
              <a:t>the</a:t>
            </a:r>
            <a:r>
              <a:rPr lang="fi-FI" b="0" dirty="0"/>
              <a:t> </a:t>
            </a:r>
            <a:r>
              <a:rPr lang="fi-FI" b="0" dirty="0" err="1"/>
              <a:t>quote</a:t>
            </a:r>
            <a:r>
              <a:rPr lang="fi-FI"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i-FI"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b="0" dirty="0" err="1"/>
              <a:t>Source</a:t>
            </a:r>
            <a:r>
              <a:rPr lang="fi-FI" b="0" dirty="0"/>
              <a:t>: https://animalcrossingdiaries.thenvm.org/context-history/</a:t>
            </a:r>
          </a:p>
          <a:p>
            <a:endParaRPr lang="fi-FI" dirty="0"/>
          </a:p>
        </p:txBody>
      </p:sp>
      <p:sp>
        <p:nvSpPr>
          <p:cNvPr id="4" name="Dian numeron paikkamerkki 3"/>
          <p:cNvSpPr>
            <a:spLocks noGrp="1"/>
          </p:cNvSpPr>
          <p:nvPr>
            <p:ph type="sldNum" sz="quarter" idx="5"/>
          </p:nvPr>
        </p:nvSpPr>
        <p:spPr/>
        <p:txBody>
          <a:bodyPr/>
          <a:lstStyle/>
          <a:p>
            <a:fld id="{17117092-612D-41C1-8D84-E697E649DB2A}" type="slidenum">
              <a:rPr lang="fi-FI" smtClean="0"/>
              <a:t>4</a:t>
            </a:fld>
            <a:endParaRPr lang="fi-FI"/>
          </a:p>
        </p:txBody>
      </p:sp>
    </p:spTree>
    <p:extLst>
      <p:ext uri="{BB962C8B-B14F-4D97-AF65-F5344CB8AC3E}">
        <p14:creationId xmlns:p14="http://schemas.microsoft.com/office/powerpoint/2010/main" val="8060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dirty="0"/>
              <a:t>So how did they manage to create a hugely successful game franchise out of the feelings of belonging and community with a game that was originally designed for only 1 player?</a:t>
            </a:r>
          </a:p>
          <a:p>
            <a:endParaRPr lang="en-US" dirty="0"/>
          </a:p>
          <a:p>
            <a:r>
              <a:rPr lang="en-US" dirty="0"/>
              <a:t>In my opinion the 3 biggest parts of what makes the game so successful are:</a:t>
            </a:r>
          </a:p>
          <a:p>
            <a:endParaRPr lang="en-US" dirty="0"/>
          </a:p>
          <a:p>
            <a:pPr marL="171450" indent="-171450">
              <a:buFontTx/>
              <a:buChar char="-"/>
            </a:pPr>
            <a:r>
              <a:rPr lang="en-US" dirty="0"/>
              <a:t>The characters</a:t>
            </a:r>
          </a:p>
          <a:p>
            <a:pPr marL="171450" indent="-171450">
              <a:buFontTx/>
              <a:buChar char="-"/>
            </a:pPr>
            <a:r>
              <a:rPr lang="en-US" dirty="0"/>
              <a:t>The game being easy to pick up and play</a:t>
            </a:r>
          </a:p>
          <a:p>
            <a:pPr marL="171450" indent="-171450">
              <a:buFontTx/>
              <a:buChar char="-"/>
            </a:pPr>
            <a:r>
              <a:rPr lang="en-US" dirty="0"/>
              <a:t>And the gameplay loop that is calm, fun and keeps you coming back each day</a:t>
            </a:r>
          </a:p>
        </p:txBody>
      </p:sp>
      <p:sp>
        <p:nvSpPr>
          <p:cNvPr id="4" name="Dian numeron paikkamerkki 3"/>
          <p:cNvSpPr>
            <a:spLocks noGrp="1"/>
          </p:cNvSpPr>
          <p:nvPr>
            <p:ph type="sldNum" sz="quarter" idx="5"/>
          </p:nvPr>
        </p:nvSpPr>
        <p:spPr/>
        <p:txBody>
          <a:bodyPr/>
          <a:lstStyle/>
          <a:p>
            <a:fld id="{17117092-612D-41C1-8D84-E697E649DB2A}" type="slidenum">
              <a:rPr lang="fi-FI" smtClean="0"/>
              <a:t>5</a:t>
            </a:fld>
            <a:endParaRPr lang="fi-FI"/>
          </a:p>
        </p:txBody>
      </p:sp>
    </p:spTree>
    <p:extLst>
      <p:ext uri="{BB962C8B-B14F-4D97-AF65-F5344CB8AC3E}">
        <p14:creationId xmlns:p14="http://schemas.microsoft.com/office/powerpoint/2010/main" val="165844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dirty="0"/>
              <a:t>The main thing that makes these characters feel interesting is their distinct personalities.</a:t>
            </a:r>
          </a:p>
          <a:p>
            <a:endParaRPr lang="en-US" dirty="0"/>
          </a:p>
          <a:p>
            <a:r>
              <a:rPr lang="en-US" dirty="0"/>
              <a:t>Each Villager has one of 8 personality types. This in turn makes the characters feel distinct from one another. These personality types are:</a:t>
            </a:r>
          </a:p>
          <a:p>
            <a:endParaRPr lang="en-US" dirty="0"/>
          </a:p>
          <a:p>
            <a:pPr marL="171450" indent="-171450">
              <a:buFontTx/>
              <a:buChar char="-"/>
            </a:pPr>
            <a:r>
              <a:rPr lang="en-US" dirty="0"/>
              <a:t>Lazy</a:t>
            </a:r>
          </a:p>
          <a:p>
            <a:pPr marL="171450" indent="-171450">
              <a:buFontTx/>
              <a:buChar char="-"/>
            </a:pPr>
            <a:r>
              <a:rPr lang="en-US" dirty="0"/>
              <a:t>Jock</a:t>
            </a:r>
          </a:p>
          <a:p>
            <a:pPr marL="171450" indent="-171450">
              <a:buFontTx/>
              <a:buChar char="-"/>
            </a:pPr>
            <a:r>
              <a:rPr lang="en-US" dirty="0"/>
              <a:t>Cranky</a:t>
            </a:r>
          </a:p>
          <a:p>
            <a:pPr marL="171450" indent="-171450">
              <a:buFontTx/>
              <a:buChar char="-"/>
            </a:pPr>
            <a:r>
              <a:rPr lang="en-US" dirty="0"/>
              <a:t>Smug</a:t>
            </a:r>
          </a:p>
          <a:p>
            <a:pPr marL="171450" indent="-171450">
              <a:buFontTx/>
              <a:buChar char="-"/>
            </a:pPr>
            <a:r>
              <a:rPr lang="en-US" dirty="0"/>
              <a:t>Normal</a:t>
            </a:r>
          </a:p>
          <a:p>
            <a:pPr marL="171450" indent="-171450">
              <a:buFontTx/>
              <a:buChar char="-"/>
            </a:pPr>
            <a:r>
              <a:rPr lang="en-US" dirty="0"/>
              <a:t>Peppy</a:t>
            </a:r>
          </a:p>
          <a:p>
            <a:pPr marL="171450" indent="-171450">
              <a:buFontTx/>
              <a:buChar char="-"/>
            </a:pPr>
            <a:r>
              <a:rPr lang="en-US" dirty="0"/>
              <a:t>Snooty</a:t>
            </a:r>
          </a:p>
          <a:p>
            <a:pPr marL="171450" indent="-171450">
              <a:buFontTx/>
              <a:buChar char="-"/>
            </a:pPr>
            <a:r>
              <a:rPr lang="en-US" dirty="0"/>
              <a:t>&amp; Big sister</a:t>
            </a:r>
          </a:p>
          <a:p>
            <a:pPr marL="171450" indent="-171450">
              <a:buFontTx/>
              <a:buChar char="-"/>
            </a:pPr>
            <a:endParaRPr lang="en-US" dirty="0"/>
          </a:p>
          <a:p>
            <a:pPr marL="0" indent="0">
              <a:buFontTx/>
              <a:buNone/>
            </a:pPr>
            <a:r>
              <a:rPr lang="en-US" dirty="0"/>
              <a:t>On top of these, all the NPC characters like shopkeepers, museum directors and mail personnel have their own personalities, these personalities make them stand out and feel alive.</a:t>
            </a:r>
          </a:p>
          <a:p>
            <a:pPr marL="0" indent="0">
              <a:buFontTx/>
              <a:buNone/>
            </a:pPr>
            <a:endParaRPr lang="en-US" dirty="0"/>
          </a:p>
          <a:p>
            <a:pPr marL="0" indent="0">
              <a:buFontTx/>
              <a:buNone/>
            </a:pPr>
            <a:r>
              <a:rPr lang="en-US" dirty="0"/>
              <a:t>On top of having distinct dialogue, the Villagers can request the player for help on some things they need to get done. This can include delivering items from one villager to another or wanting you to fetch them something like fish, bugs or fruit.</a:t>
            </a:r>
          </a:p>
          <a:p>
            <a:pPr marL="0" indent="0">
              <a:buFontTx/>
              <a:buNone/>
            </a:pPr>
            <a:endParaRPr lang="en-US" dirty="0"/>
          </a:p>
          <a:p>
            <a:pPr marL="0" indent="0">
              <a:buFontTx/>
              <a:buNone/>
            </a:pPr>
            <a:r>
              <a:rPr lang="en-US" dirty="0"/>
              <a:t>This gives you things to do, since completing these requests will reward the player with goods and rewards. Because the game rewards you from interacting with the villagers, you will start appreciating these characters more and more as you play.</a:t>
            </a:r>
          </a:p>
        </p:txBody>
      </p:sp>
      <p:sp>
        <p:nvSpPr>
          <p:cNvPr id="4" name="Dian numeron paikkamerkki 3"/>
          <p:cNvSpPr>
            <a:spLocks noGrp="1"/>
          </p:cNvSpPr>
          <p:nvPr>
            <p:ph type="sldNum" sz="quarter" idx="5"/>
          </p:nvPr>
        </p:nvSpPr>
        <p:spPr/>
        <p:txBody>
          <a:bodyPr/>
          <a:lstStyle/>
          <a:p>
            <a:fld id="{17117092-612D-41C1-8D84-E697E649DB2A}" type="slidenum">
              <a:rPr lang="fi-FI" smtClean="0"/>
              <a:t>6</a:t>
            </a:fld>
            <a:endParaRPr lang="fi-FI"/>
          </a:p>
        </p:txBody>
      </p:sp>
    </p:spTree>
    <p:extLst>
      <p:ext uri="{BB962C8B-B14F-4D97-AF65-F5344CB8AC3E}">
        <p14:creationId xmlns:p14="http://schemas.microsoft.com/office/powerpoint/2010/main" val="3202401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en-US" dirty="0"/>
          </a:p>
        </p:txBody>
      </p:sp>
      <p:sp>
        <p:nvSpPr>
          <p:cNvPr id="4" name="Dian numeron paikkamerkki 3"/>
          <p:cNvSpPr>
            <a:spLocks noGrp="1"/>
          </p:cNvSpPr>
          <p:nvPr>
            <p:ph type="sldNum" sz="quarter" idx="5"/>
          </p:nvPr>
        </p:nvSpPr>
        <p:spPr/>
        <p:txBody>
          <a:bodyPr/>
          <a:lstStyle/>
          <a:p>
            <a:fld id="{17117092-612D-41C1-8D84-E697E649DB2A}" type="slidenum">
              <a:rPr lang="fi-FI" smtClean="0"/>
              <a:t>7</a:t>
            </a:fld>
            <a:endParaRPr lang="fi-FI"/>
          </a:p>
        </p:txBody>
      </p:sp>
    </p:spTree>
    <p:extLst>
      <p:ext uri="{BB962C8B-B14F-4D97-AF65-F5344CB8AC3E}">
        <p14:creationId xmlns:p14="http://schemas.microsoft.com/office/powerpoint/2010/main" val="537566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dirty="0"/>
              <a:t>As I mentioned the game is extremely easy.</a:t>
            </a:r>
          </a:p>
          <a:p>
            <a:endParaRPr lang="en-US" dirty="0"/>
          </a:p>
          <a:p>
            <a:r>
              <a:rPr lang="en-US" dirty="0"/>
              <a:t>The game has a very relaxed gameplay loop. The game is running in sync with the system clock, meaning that the game has a day/night cycle matching real life. This gives the feeling of time passing even if you are not playing. You could do some tasks; quit the game and the next day you would notice that new things have happened in your village. This makes the game very easy to pick up and play, since you are not required to play in a specific way.</a:t>
            </a:r>
          </a:p>
          <a:p>
            <a:endParaRPr lang="en-US" dirty="0"/>
          </a:p>
          <a:p>
            <a:r>
              <a:rPr lang="en-US" dirty="0"/>
              <a:t>The game does not include any fighting. There are no enemies, bosses or a big evil that you have to handle. This makes the game fell like a calm and relaxing time off of the stresses and duties of your daily life. Because of this, the game does not require fast reflexes, prior knowledge of game mechanics or anything like that. You can just pick up the controller, start pressing buttons and move around your island. It is a great game for even those that do not play video games otherwise. Thanks to this it has been able to capture a huge audience of very casual gamers. This market is a lot larger than you might think and giving them a more relaxing and easy way to get into gaming can give huge rewards.</a:t>
            </a:r>
          </a:p>
          <a:p>
            <a:endParaRPr lang="en-US" dirty="0"/>
          </a:p>
          <a:p>
            <a:r>
              <a:rPr lang="en-US" dirty="0"/>
              <a:t>Lastly, the game does not tell you what to do. Instead it gives you possible things to do. Like the following. </a:t>
            </a:r>
          </a:p>
        </p:txBody>
      </p:sp>
      <p:sp>
        <p:nvSpPr>
          <p:cNvPr id="4" name="Dian numeron paikkamerkki 3"/>
          <p:cNvSpPr>
            <a:spLocks noGrp="1"/>
          </p:cNvSpPr>
          <p:nvPr>
            <p:ph type="sldNum" sz="quarter" idx="5"/>
          </p:nvPr>
        </p:nvSpPr>
        <p:spPr/>
        <p:txBody>
          <a:bodyPr/>
          <a:lstStyle/>
          <a:p>
            <a:fld id="{17117092-612D-41C1-8D84-E697E649DB2A}" type="slidenum">
              <a:rPr lang="fi-FI" smtClean="0"/>
              <a:t>8</a:t>
            </a:fld>
            <a:endParaRPr lang="fi-FI"/>
          </a:p>
        </p:txBody>
      </p:sp>
    </p:spTree>
    <p:extLst>
      <p:ext uri="{BB962C8B-B14F-4D97-AF65-F5344CB8AC3E}">
        <p14:creationId xmlns:p14="http://schemas.microsoft.com/office/powerpoint/2010/main" val="1599886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dirty="0"/>
              <a:t>Do you want to make your village feel more like home? You can focus on that by decorating and keeping the village neat and tidy.</a:t>
            </a:r>
          </a:p>
          <a:p>
            <a:endParaRPr lang="en-US" dirty="0"/>
          </a:p>
          <a:p>
            <a:r>
              <a:rPr lang="en-US" dirty="0"/>
              <a:t>Are you more interested in collecting things instead? You can do that by trying to collect each of the fish, bugs and fossils. The things you have collected can then be given to the museum, where you can see your collection grow in real time. Some collectibles are not available through the entire year though. So you will have to come back to the game at different times of the year to get all of the different fish and bugs for example.</a:t>
            </a:r>
          </a:p>
          <a:p>
            <a:endParaRPr lang="en-US" dirty="0"/>
          </a:p>
          <a:p>
            <a:r>
              <a:rPr lang="en-US" dirty="0"/>
              <a:t>And like I previously said, you can also get to know the characters. This will reward you with more exclusive items and rewards for keeping your villagers happy. </a:t>
            </a:r>
          </a:p>
          <a:p>
            <a:endParaRPr lang="en-US" dirty="0"/>
          </a:p>
          <a:p>
            <a:r>
              <a:rPr lang="en-US" dirty="0"/>
              <a:t>There also time specific events that can give you special things to do and experience. Like in the newest Animal Crossing game, New Horizons, there are multiple randomized events and calendar specific events that will give you exclusive items and boost the morale of the villagers.</a:t>
            </a:r>
          </a:p>
          <a:p>
            <a:endParaRPr lang="en-US" dirty="0"/>
          </a:p>
          <a:p>
            <a:r>
              <a:rPr lang="en-US" dirty="0"/>
              <a:t>As you can see, the game does not give you a specific task list on what you have to achieve in a single day. It is up to you to decide what you want to work on each day.</a:t>
            </a:r>
          </a:p>
        </p:txBody>
      </p:sp>
      <p:sp>
        <p:nvSpPr>
          <p:cNvPr id="4" name="Dian numeron paikkamerkki 3"/>
          <p:cNvSpPr>
            <a:spLocks noGrp="1"/>
          </p:cNvSpPr>
          <p:nvPr>
            <p:ph type="sldNum" sz="quarter" idx="5"/>
          </p:nvPr>
        </p:nvSpPr>
        <p:spPr/>
        <p:txBody>
          <a:bodyPr/>
          <a:lstStyle/>
          <a:p>
            <a:fld id="{17117092-612D-41C1-8D84-E697E649DB2A}" type="slidenum">
              <a:rPr lang="fi-FI" smtClean="0"/>
              <a:t>9</a:t>
            </a:fld>
            <a:endParaRPr lang="fi-FI"/>
          </a:p>
        </p:txBody>
      </p:sp>
    </p:spTree>
    <p:extLst>
      <p:ext uri="{BB962C8B-B14F-4D97-AF65-F5344CB8AC3E}">
        <p14:creationId xmlns:p14="http://schemas.microsoft.com/office/powerpoint/2010/main" val="3611280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6227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7356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5294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80041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1234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701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21702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9860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2976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84456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61048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C764DE79-268F-4C1A-8933-263129D2AF90}" type="datetimeFigureOut">
              <a:rPr lang="en-US" dirty="0"/>
              <a:t>12/8/2024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74629903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3.gif"/></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gi0AB5ksxuY" TargetMode="External"/><Relationship Id="rId13" Type="http://schemas.openxmlformats.org/officeDocument/2006/relationships/hyperlink" Target="https://www.youtube.com/watch?v=C4RVKv2iU7k" TargetMode="External"/><Relationship Id="rId18" Type="http://schemas.openxmlformats.org/officeDocument/2006/relationships/hyperlink" Target="https://animalcrossingdiaries.thenvm.org/context-history/" TargetMode="External"/><Relationship Id="rId3" Type="http://schemas.openxmlformats.org/officeDocument/2006/relationships/image" Target="../media/image1.png"/><Relationship Id="rId21" Type="http://schemas.openxmlformats.org/officeDocument/2006/relationships/hyperlink" Target="https://www.youtube.com/watch?v=01Co7BeS_MY&amp;list=PL9jGpLlUQb1IhbfH7D4HU5Gg86-TKYBr6&amp;index=14" TargetMode="External"/><Relationship Id="rId7" Type="http://schemas.openxmlformats.org/officeDocument/2006/relationships/hyperlink" Target="https://www.statista.com/statistics/1112638/animal-crossing-unit-sales/" TargetMode="External"/><Relationship Id="rId12" Type="http://schemas.openxmlformats.org/officeDocument/2006/relationships/hyperlink" Target="https://www.youtube.com/watch?v=p7gR7Wry3Kg" TargetMode="External"/><Relationship Id="rId17" Type="http://schemas.openxmlformats.org/officeDocument/2006/relationships/hyperlink" Target="https://www.youtube.com/watch?v=66V98iTbQ3w" TargetMode="External"/><Relationship Id="rId25" Type="http://schemas.openxmlformats.org/officeDocument/2006/relationships/hyperlink" Target="https://aminoapps.com/c/animal-crossing/page/blog/tom-nook-says-pay-your-taxes/kVXp_P5tGup8YKd4EDJaDJW7Wngmm1Z3Wx" TargetMode="External"/><Relationship Id="rId2" Type="http://schemas.openxmlformats.org/officeDocument/2006/relationships/notesSlide" Target="../notesSlides/notesSlide17.xml"/><Relationship Id="rId16" Type="http://schemas.openxmlformats.org/officeDocument/2006/relationships/hyperlink" Target="https://www.youtube.com/watch?v=2da0u5sfO94" TargetMode="External"/><Relationship Id="rId20" Type="http://schemas.openxmlformats.org/officeDocument/2006/relationships/hyperlink" Target="https://www.youtube.com/watch?v=E3ZsKUvPyYQ" TargetMode="External"/><Relationship Id="rId1" Type="http://schemas.openxmlformats.org/officeDocument/2006/relationships/slideLayout" Target="../slideLayouts/slideLayout2.xml"/><Relationship Id="rId6" Type="http://schemas.openxmlformats.org/officeDocument/2006/relationships/hyperlink" Target="https://www.reddit.com/r/AnimalCrossing/comments/b9gqr4/hey_katsuya_eguchi_so_how_about_that_new_game/" TargetMode="External"/><Relationship Id="rId11" Type="http://schemas.openxmlformats.org/officeDocument/2006/relationships/hyperlink" Target="https://www.james-saunders.com/rules-and-goals-in-game-compositions/" TargetMode="External"/><Relationship Id="rId24" Type="http://schemas.openxmlformats.org/officeDocument/2006/relationships/hyperlink" Target="https://www.youtube.com/watch?v=B5-1TMx9bAY" TargetMode="External"/><Relationship Id="rId5" Type="http://schemas.openxmlformats.org/officeDocument/2006/relationships/hyperlink" Target="https://www.youtube.com/watch?v=ruip336qrio" TargetMode="External"/><Relationship Id="rId15" Type="http://schemas.openxmlformats.org/officeDocument/2006/relationships/hyperlink" Target="https://www.jvgs.net/acwwblog/2019/04/23/rest-in-pete/" TargetMode="External"/><Relationship Id="rId23" Type="http://schemas.openxmlformats.org/officeDocument/2006/relationships/hyperlink" Target="https://www.youtube.com/watch?v=KDA5gZ_mHww" TargetMode="External"/><Relationship Id="rId10" Type="http://schemas.openxmlformats.org/officeDocument/2006/relationships/hyperlink" Target="https://www.youtube.com/watch?v=VtvtwCdp2NI" TargetMode="External"/><Relationship Id="rId19" Type="http://schemas.openxmlformats.org/officeDocument/2006/relationships/hyperlink" Target="https://nookipedia.com/wiki/Villager" TargetMode="External"/><Relationship Id="rId4" Type="http://schemas.openxmlformats.org/officeDocument/2006/relationships/hyperlink" Target="https://animalcrossingworld.com/guides/new-leaf-welcome-amiibo/march-fishing-guide-new-fish-leaving-fish-complete-list/" TargetMode="External"/><Relationship Id="rId9" Type="http://schemas.openxmlformats.org/officeDocument/2006/relationships/hyperlink" Target="https://www.youtube.com/watch?v=BXg6a-Me9Tk" TargetMode="External"/><Relationship Id="rId14" Type="http://schemas.openxmlformats.org/officeDocument/2006/relationships/hyperlink" Target="https://www.youtube.com/watch?v=BODFx4MqCIg" TargetMode="External"/><Relationship Id="rId22" Type="http://schemas.openxmlformats.org/officeDocument/2006/relationships/hyperlink" Target="https://www.youtube.com/watch?v=gOQoePnvsD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orakulmio 12">
            <a:extLst>
              <a:ext uri="{FF2B5EF4-FFF2-40B4-BE49-F238E27FC236}">
                <a16:creationId xmlns:a16="http://schemas.microsoft.com/office/drawing/2014/main" id="{85B11DD5-E11A-6750-21B4-49D036971F05}"/>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 name="Suorakulmio 3">
            <a:extLst>
              <a:ext uri="{FF2B5EF4-FFF2-40B4-BE49-F238E27FC236}">
                <a16:creationId xmlns:a16="http://schemas.microsoft.com/office/drawing/2014/main" id="{50F35F29-D972-970E-A30D-35DB303C08F4}"/>
              </a:ext>
            </a:extLst>
          </p:cNvPr>
          <p:cNvSpPr/>
          <p:nvPr/>
        </p:nvSpPr>
        <p:spPr>
          <a:xfrm>
            <a:off x="0" y="2686050"/>
            <a:ext cx="12192000" cy="1485900"/>
          </a:xfrm>
          <a:prstGeom prst="rect">
            <a:avLst/>
          </a:prstGeom>
          <a:blipFill dpi="0" rotWithShape="1">
            <a:blip r:embed="rId3"/>
            <a:srcRect/>
            <a:tile tx="0" ty="0" sx="20000" sy="2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Alaotsikko 2"/>
          <p:cNvSpPr>
            <a:spLocks noGrp="1"/>
          </p:cNvSpPr>
          <p:nvPr>
            <p:ph type="subTitle" idx="1"/>
          </p:nvPr>
        </p:nvSpPr>
        <p:spPr>
          <a:xfrm>
            <a:off x="1524000" y="4609467"/>
            <a:ext cx="9144000" cy="497211"/>
          </a:xfrm>
        </p:spPr>
        <p:txBody>
          <a:bodyPr vert="horz" lIns="91440" tIns="45720" rIns="91440" bIns="45720" rtlCol="0" anchor="t">
            <a:normAutofit/>
          </a:bodyPr>
          <a:lstStyle/>
          <a:p>
            <a:r>
              <a:rPr lang="fi-FI" b="1" dirty="0" err="1">
                <a:latin typeface="Franklin Gothic"/>
              </a:rPr>
              <a:t>Game</a:t>
            </a:r>
            <a:r>
              <a:rPr lang="fi-FI" b="1" dirty="0">
                <a:latin typeface="Franklin Gothic"/>
              </a:rPr>
              <a:t> Analysis </a:t>
            </a:r>
            <a:r>
              <a:rPr lang="fi-FI" dirty="0">
                <a:latin typeface="Franklin Gothic"/>
              </a:rPr>
              <a:t>– Saku Karttunen</a:t>
            </a:r>
          </a:p>
        </p:txBody>
      </p:sp>
      <p:pic>
        <p:nvPicPr>
          <p:cNvPr id="9" name="Kuva 8" descr="Kuva, joka sisältää kohteen teksti, Fontti, kello, logo&#10;&#10;Kuvaus luotu automaattisesti">
            <a:extLst>
              <a:ext uri="{FF2B5EF4-FFF2-40B4-BE49-F238E27FC236}">
                <a16:creationId xmlns:a16="http://schemas.microsoft.com/office/drawing/2014/main" id="{FD6732C7-056C-DB97-6C0F-F46A1C780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5633" y="2066924"/>
            <a:ext cx="3780733" cy="2542543"/>
          </a:xfrm>
          <a:prstGeom prst="rect">
            <a:avLst/>
          </a:prstGeom>
        </p:spPr>
      </p:pic>
    </p:spTree>
    <p:extLst>
      <p:ext uri="{BB962C8B-B14F-4D97-AF65-F5344CB8AC3E}">
        <p14:creationId xmlns:p14="http://schemas.microsoft.com/office/powerpoint/2010/main" val="782385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orakulmio 4">
            <a:extLst>
              <a:ext uri="{FF2B5EF4-FFF2-40B4-BE49-F238E27FC236}">
                <a16:creationId xmlns:a16="http://schemas.microsoft.com/office/drawing/2014/main" id="{B6B317F0-7EAD-CEBE-9B77-3D6F6885E81B}"/>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4" name="Kuva 3" descr="Kuva, joka sisältää kohteen animaatio&#10;&#10;Kuvaus luotu automaattisesti">
            <a:extLst>
              <a:ext uri="{FF2B5EF4-FFF2-40B4-BE49-F238E27FC236}">
                <a16:creationId xmlns:a16="http://schemas.microsoft.com/office/drawing/2014/main" id="{3F39688D-B227-B87A-38B5-A88680A93A13}"/>
              </a:ext>
            </a:extLst>
          </p:cNvPr>
          <p:cNvPicPr>
            <a:picLocks noChangeAspect="1"/>
          </p:cNvPicPr>
          <p:nvPr/>
        </p:nvPicPr>
        <p:blipFill>
          <a:blip r:embed="rId4">
            <a:alphaModFix amt="49000"/>
            <a:extLst>
              <a:ext uri="{28A0092B-C50C-407E-A947-70E740481C1C}">
                <a14:useLocalDpi xmlns:a14="http://schemas.microsoft.com/office/drawing/2010/main" val="0"/>
              </a:ext>
            </a:extLst>
          </a:blip>
          <a:stretch>
            <a:fillRect/>
          </a:stretch>
        </p:blipFill>
        <p:spPr>
          <a:xfrm>
            <a:off x="6190376" y="2137922"/>
            <a:ext cx="2313544" cy="2313544"/>
          </a:xfrm>
          <a:prstGeom prst="rect">
            <a:avLst/>
          </a:prstGeom>
        </p:spPr>
      </p:pic>
      <p:pic>
        <p:nvPicPr>
          <p:cNvPr id="3" name="Kuva 2" descr="Kuva, joka sisältää kohteen animaatio&#10;&#10;Kuvaus luotu automaattisesti">
            <a:extLst>
              <a:ext uri="{FF2B5EF4-FFF2-40B4-BE49-F238E27FC236}">
                <a16:creationId xmlns:a16="http://schemas.microsoft.com/office/drawing/2014/main" id="{AA59FA1B-5A62-970B-0018-A674079B837C}"/>
              </a:ext>
            </a:extLst>
          </p:cNvPr>
          <p:cNvPicPr>
            <a:picLocks noChangeAspect="1"/>
          </p:cNvPicPr>
          <p:nvPr/>
        </p:nvPicPr>
        <p:blipFill>
          <a:blip r:embed="rId4">
            <a:alphaModFix amt="63000"/>
            <a:extLst>
              <a:ext uri="{28A0092B-C50C-407E-A947-70E740481C1C}">
                <a14:useLocalDpi xmlns:a14="http://schemas.microsoft.com/office/drawing/2010/main" val="0"/>
              </a:ext>
            </a:extLst>
          </a:blip>
          <a:stretch>
            <a:fillRect/>
          </a:stretch>
        </p:blipFill>
        <p:spPr>
          <a:xfrm>
            <a:off x="3476807" y="2287541"/>
            <a:ext cx="2517904" cy="2517904"/>
          </a:xfrm>
          <a:prstGeom prst="rect">
            <a:avLst/>
          </a:prstGeom>
        </p:spPr>
      </p:pic>
      <p:pic>
        <p:nvPicPr>
          <p:cNvPr id="8" name="Kuva 7">
            <a:extLst>
              <a:ext uri="{FF2B5EF4-FFF2-40B4-BE49-F238E27FC236}">
                <a16:creationId xmlns:a16="http://schemas.microsoft.com/office/drawing/2014/main" id="{6EA2654D-BE93-D957-8B08-014A12BC8A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46895" y="1268471"/>
            <a:ext cx="1962929" cy="3163780"/>
          </a:xfrm>
          <a:prstGeom prst="rect">
            <a:avLst/>
          </a:prstGeom>
        </p:spPr>
      </p:pic>
      <p:pic>
        <p:nvPicPr>
          <p:cNvPr id="31" name="Kuva 30" descr="Kuva, joka sisältää kohteen kuvakaappaus, muotoilu, taide&#10;&#10;Kuvaus luotu automaattisesti">
            <a:extLst>
              <a:ext uri="{FF2B5EF4-FFF2-40B4-BE49-F238E27FC236}">
                <a16:creationId xmlns:a16="http://schemas.microsoft.com/office/drawing/2014/main" id="{59BA61BF-65FD-49A4-1DF2-85F81885A6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2069" y="3253926"/>
            <a:ext cx="5819114" cy="2335603"/>
          </a:xfrm>
          <a:prstGeom prst="rect">
            <a:avLst/>
          </a:prstGeom>
        </p:spPr>
      </p:pic>
      <p:sp>
        <p:nvSpPr>
          <p:cNvPr id="28" name="Otsikko 1">
            <a:extLst>
              <a:ext uri="{FF2B5EF4-FFF2-40B4-BE49-F238E27FC236}">
                <a16:creationId xmlns:a16="http://schemas.microsoft.com/office/drawing/2014/main" id="{40843EAA-69DE-8AE0-0475-0AD1644D85D3}"/>
              </a:ext>
            </a:extLst>
          </p:cNvPr>
          <p:cNvSpPr txBox="1">
            <a:spLocks/>
          </p:cNvSpPr>
          <p:nvPr/>
        </p:nvSpPr>
        <p:spPr>
          <a:xfrm>
            <a:off x="3476807" y="3627120"/>
            <a:ext cx="5104246" cy="1844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70000"/>
              </a:lnSpc>
            </a:pPr>
            <a:r>
              <a:rPr lang="fi-FI" sz="4000" b="1" dirty="0" err="1">
                <a:latin typeface="Franklin Gothic"/>
              </a:rPr>
              <a:t>The</a:t>
            </a:r>
            <a:r>
              <a:rPr lang="fi-FI" sz="4000" b="1" dirty="0">
                <a:latin typeface="Franklin Gothic"/>
              </a:rPr>
              <a:t> </a:t>
            </a:r>
            <a:r>
              <a:rPr lang="fi-FI" sz="4000" b="1" dirty="0" err="1">
                <a:latin typeface="Franklin Gothic"/>
              </a:rPr>
              <a:t>Success</a:t>
            </a:r>
            <a:endParaRPr lang="fi-FI" sz="4000" b="1" dirty="0">
              <a:latin typeface="Franklin Gothic"/>
            </a:endParaRPr>
          </a:p>
        </p:txBody>
      </p:sp>
      <p:sp>
        <p:nvSpPr>
          <p:cNvPr id="32" name="Alaotsikko 2">
            <a:extLst>
              <a:ext uri="{FF2B5EF4-FFF2-40B4-BE49-F238E27FC236}">
                <a16:creationId xmlns:a16="http://schemas.microsoft.com/office/drawing/2014/main" id="{9994D97F-D2DC-B72B-5E00-869BE2D1F05D}"/>
              </a:ext>
            </a:extLst>
          </p:cNvPr>
          <p:cNvSpPr txBox="1">
            <a:spLocks/>
          </p:cNvSpPr>
          <p:nvPr/>
        </p:nvSpPr>
        <p:spPr>
          <a:xfrm>
            <a:off x="3476807" y="3294694"/>
            <a:ext cx="1604486" cy="49721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i-FI" sz="1800" dirty="0" err="1">
                <a:latin typeface="Franklin Gothic"/>
              </a:rPr>
              <a:t>Part</a:t>
            </a:r>
            <a:r>
              <a:rPr lang="fi-FI" sz="1800" dirty="0">
                <a:latin typeface="Franklin Gothic"/>
              </a:rPr>
              <a:t> #4</a:t>
            </a:r>
          </a:p>
        </p:txBody>
      </p:sp>
    </p:spTree>
    <p:extLst>
      <p:ext uri="{BB962C8B-B14F-4D97-AF65-F5344CB8AC3E}">
        <p14:creationId xmlns:p14="http://schemas.microsoft.com/office/powerpoint/2010/main" val="3670502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orakulmio 8">
            <a:extLst>
              <a:ext uri="{FF2B5EF4-FFF2-40B4-BE49-F238E27FC236}">
                <a16:creationId xmlns:a16="http://schemas.microsoft.com/office/drawing/2014/main" id="{C15E64C5-2EAD-7662-A819-9648BFDEEF67}"/>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5" name="Kuva 4">
            <a:extLst>
              <a:ext uri="{FF2B5EF4-FFF2-40B4-BE49-F238E27FC236}">
                <a16:creationId xmlns:a16="http://schemas.microsoft.com/office/drawing/2014/main" id="{27CD44E5-364A-BE5C-5ECF-4B06AE3E5A61}"/>
              </a:ext>
            </a:extLst>
          </p:cNvPr>
          <p:cNvPicPr>
            <a:picLocks noChangeAspect="1"/>
          </p:cNvPicPr>
          <p:nvPr/>
        </p:nvPicPr>
        <p:blipFill>
          <a:blip r:embed="rId4"/>
          <a:stretch>
            <a:fillRect/>
          </a:stretch>
        </p:blipFill>
        <p:spPr>
          <a:xfrm>
            <a:off x="4337498" y="1041536"/>
            <a:ext cx="7854502" cy="4774928"/>
          </a:xfrm>
          <a:prstGeom prst="rect">
            <a:avLst/>
          </a:prstGeom>
        </p:spPr>
      </p:pic>
      <p:sp>
        <p:nvSpPr>
          <p:cNvPr id="6" name="Otsikko 1">
            <a:extLst>
              <a:ext uri="{FF2B5EF4-FFF2-40B4-BE49-F238E27FC236}">
                <a16:creationId xmlns:a16="http://schemas.microsoft.com/office/drawing/2014/main" id="{5DA79DF0-DC1C-3F15-FA5B-D3BA4F73E9A2}"/>
              </a:ext>
            </a:extLst>
          </p:cNvPr>
          <p:cNvSpPr txBox="1">
            <a:spLocks/>
          </p:cNvSpPr>
          <p:nvPr/>
        </p:nvSpPr>
        <p:spPr>
          <a:xfrm>
            <a:off x="4337498" y="1449206"/>
            <a:ext cx="7854502" cy="563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70000"/>
              </a:lnSpc>
            </a:pPr>
            <a:r>
              <a:rPr lang="fi-FI" sz="4000" b="1" dirty="0" err="1">
                <a:solidFill>
                  <a:srgbClr val="2876DD"/>
                </a:solidFill>
                <a:latin typeface="Franklin Gothic"/>
              </a:rPr>
              <a:t>Units</a:t>
            </a:r>
            <a:r>
              <a:rPr lang="fi-FI" sz="4000" b="1" dirty="0">
                <a:solidFill>
                  <a:srgbClr val="2876DD"/>
                </a:solidFill>
                <a:latin typeface="Franklin Gothic"/>
              </a:rPr>
              <a:t> </a:t>
            </a:r>
            <a:r>
              <a:rPr lang="fi-FI" sz="4000" b="1" dirty="0" err="1">
                <a:solidFill>
                  <a:srgbClr val="2876DD"/>
                </a:solidFill>
                <a:latin typeface="Franklin Gothic"/>
              </a:rPr>
              <a:t>sold</a:t>
            </a:r>
            <a:endParaRPr lang="fi-FI" sz="4000" b="1" dirty="0">
              <a:solidFill>
                <a:srgbClr val="2876DD"/>
              </a:solidFill>
              <a:latin typeface="Franklin Gothic"/>
            </a:endParaRPr>
          </a:p>
        </p:txBody>
      </p:sp>
      <p:sp>
        <p:nvSpPr>
          <p:cNvPr id="7" name="Tekstiruutu 6">
            <a:extLst>
              <a:ext uri="{FF2B5EF4-FFF2-40B4-BE49-F238E27FC236}">
                <a16:creationId xmlns:a16="http://schemas.microsoft.com/office/drawing/2014/main" id="{D23B4ED8-C2E4-920C-5153-8637C85BF1C4}"/>
              </a:ext>
            </a:extLst>
          </p:cNvPr>
          <p:cNvSpPr txBox="1"/>
          <p:nvPr/>
        </p:nvSpPr>
        <p:spPr>
          <a:xfrm>
            <a:off x="231508" y="726065"/>
            <a:ext cx="3974732" cy="5370701"/>
          </a:xfrm>
          <a:prstGeom prst="rect">
            <a:avLst/>
          </a:prstGeom>
          <a:noFill/>
        </p:spPr>
        <p:txBody>
          <a:bodyPr wrap="square" rtlCol="0" anchor="ctr">
            <a:spAutoFit/>
          </a:bodyPr>
          <a:lstStyle/>
          <a:p>
            <a:pPr>
              <a:spcBef>
                <a:spcPts val="600"/>
              </a:spcBef>
            </a:pPr>
            <a:r>
              <a:rPr lang="en-US" b="1" dirty="0"/>
              <a:t>New Horizons</a:t>
            </a:r>
            <a:r>
              <a:rPr lang="en-US" dirty="0"/>
              <a:t>: </a:t>
            </a:r>
            <a:r>
              <a:rPr lang="en-US" i="1" dirty="0"/>
              <a:t>$60 * 43.36M</a:t>
            </a:r>
            <a:br>
              <a:rPr lang="en-US" dirty="0"/>
            </a:br>
            <a:r>
              <a:rPr lang="en-US" dirty="0"/>
              <a:t>$</a:t>
            </a:r>
            <a:r>
              <a:rPr lang="fi-FI" dirty="0"/>
              <a:t>2.602B</a:t>
            </a:r>
          </a:p>
          <a:p>
            <a:pPr>
              <a:spcBef>
                <a:spcPts val="600"/>
              </a:spcBef>
            </a:pPr>
            <a:r>
              <a:rPr lang="fi-FI" b="1" dirty="0"/>
              <a:t>New Leaf</a:t>
            </a:r>
            <a:r>
              <a:rPr lang="fi-FI" dirty="0"/>
              <a:t>: </a:t>
            </a:r>
            <a:r>
              <a:rPr lang="fi-FI" i="1" dirty="0"/>
              <a:t>$40 * 13.05M</a:t>
            </a:r>
            <a:br>
              <a:rPr lang="fi-FI" dirty="0"/>
            </a:br>
            <a:r>
              <a:rPr lang="fi-FI" dirty="0"/>
              <a:t>$522M</a:t>
            </a:r>
          </a:p>
          <a:p>
            <a:pPr>
              <a:spcBef>
                <a:spcPts val="600"/>
              </a:spcBef>
            </a:pPr>
            <a:r>
              <a:rPr lang="fi-FI" b="1" dirty="0"/>
              <a:t>Wild World</a:t>
            </a:r>
            <a:r>
              <a:rPr lang="fi-FI" dirty="0"/>
              <a:t>: </a:t>
            </a:r>
            <a:r>
              <a:rPr lang="fi-FI" i="1" dirty="0"/>
              <a:t>$40 * 11.75M</a:t>
            </a:r>
            <a:br>
              <a:rPr lang="fi-FI" dirty="0"/>
            </a:br>
            <a:r>
              <a:rPr lang="fi-FI" dirty="0"/>
              <a:t>$470M</a:t>
            </a:r>
          </a:p>
          <a:p>
            <a:pPr>
              <a:spcBef>
                <a:spcPts val="600"/>
              </a:spcBef>
            </a:pPr>
            <a:r>
              <a:rPr lang="fi-FI" b="1" dirty="0"/>
              <a:t>City Folk</a:t>
            </a:r>
            <a:r>
              <a:rPr lang="fi-FI" dirty="0"/>
              <a:t>: </a:t>
            </a:r>
            <a:r>
              <a:rPr lang="fi-FI" i="1" dirty="0"/>
              <a:t>$30 * 4.32M</a:t>
            </a:r>
          </a:p>
          <a:p>
            <a:pPr>
              <a:spcBef>
                <a:spcPts val="600"/>
              </a:spcBef>
            </a:pPr>
            <a:r>
              <a:rPr lang="fi-FI" dirty="0"/>
              <a:t>$129.6M</a:t>
            </a:r>
          </a:p>
          <a:p>
            <a:pPr>
              <a:spcBef>
                <a:spcPts val="600"/>
              </a:spcBef>
            </a:pPr>
            <a:r>
              <a:rPr lang="fi-FI" b="1" dirty="0"/>
              <a:t>HHD</a:t>
            </a:r>
            <a:r>
              <a:rPr lang="fi-FI" dirty="0"/>
              <a:t>: </a:t>
            </a:r>
            <a:r>
              <a:rPr lang="fi-FI" i="1" dirty="0"/>
              <a:t>$40 * 3.51M</a:t>
            </a:r>
            <a:br>
              <a:rPr lang="fi-FI" dirty="0"/>
            </a:br>
            <a:r>
              <a:rPr lang="fi-FI" dirty="0"/>
              <a:t>$140.4M</a:t>
            </a:r>
          </a:p>
          <a:p>
            <a:pPr>
              <a:spcBef>
                <a:spcPts val="600"/>
              </a:spcBef>
            </a:pPr>
            <a:r>
              <a:rPr lang="fi-FI" b="1" dirty="0" err="1"/>
              <a:t>Animal</a:t>
            </a:r>
            <a:r>
              <a:rPr lang="fi-FI" b="1" dirty="0"/>
              <a:t> </a:t>
            </a:r>
            <a:r>
              <a:rPr lang="fi-FI" b="1" dirty="0" err="1"/>
              <a:t>Crossing</a:t>
            </a:r>
            <a:r>
              <a:rPr lang="fi-FI" dirty="0"/>
              <a:t>: </a:t>
            </a:r>
            <a:r>
              <a:rPr lang="fi-FI" i="1" dirty="0"/>
              <a:t>$50 * 2.27M</a:t>
            </a:r>
            <a:br>
              <a:rPr lang="fi-FI" dirty="0"/>
            </a:br>
            <a:r>
              <a:rPr lang="fi-FI" dirty="0"/>
              <a:t>$113.5M</a:t>
            </a:r>
          </a:p>
          <a:p>
            <a:pPr>
              <a:spcBef>
                <a:spcPts val="600"/>
              </a:spcBef>
            </a:pPr>
            <a:r>
              <a:rPr lang="fi-FI" dirty="0" err="1"/>
              <a:t>Amiibo</a:t>
            </a:r>
            <a:r>
              <a:rPr lang="fi-FI" dirty="0"/>
              <a:t> Festival: </a:t>
            </a:r>
            <a:r>
              <a:rPr lang="fi-FI" i="1" dirty="0"/>
              <a:t>$50 * 0.49M</a:t>
            </a:r>
            <a:br>
              <a:rPr lang="fi-FI" dirty="0"/>
            </a:br>
            <a:r>
              <a:rPr lang="fi-FI" dirty="0"/>
              <a:t>$24.5M</a:t>
            </a:r>
          </a:p>
          <a:p>
            <a:pPr>
              <a:spcBef>
                <a:spcPts val="600"/>
              </a:spcBef>
            </a:pPr>
            <a:r>
              <a:rPr lang="fi-FI" dirty="0"/>
              <a:t>--------------</a:t>
            </a:r>
          </a:p>
          <a:p>
            <a:pPr>
              <a:spcBef>
                <a:spcPts val="600"/>
              </a:spcBef>
            </a:pPr>
            <a:r>
              <a:rPr lang="fi-FI" sz="2800" b="1" dirty="0"/>
              <a:t>Total</a:t>
            </a:r>
            <a:r>
              <a:rPr lang="fi-FI" sz="2800" dirty="0"/>
              <a:t>: $4 </a:t>
            </a:r>
            <a:r>
              <a:rPr lang="fi-FI" sz="2800" dirty="0" err="1"/>
              <a:t>Billion</a:t>
            </a:r>
            <a:endParaRPr lang="fi-FI" sz="2800" dirty="0"/>
          </a:p>
        </p:txBody>
      </p:sp>
      <p:sp>
        <p:nvSpPr>
          <p:cNvPr id="8" name="Tekstiruutu 7">
            <a:extLst>
              <a:ext uri="{FF2B5EF4-FFF2-40B4-BE49-F238E27FC236}">
                <a16:creationId xmlns:a16="http://schemas.microsoft.com/office/drawing/2014/main" id="{68608B62-4DDA-1E0D-1EC4-A1C8FD726CD6}"/>
              </a:ext>
            </a:extLst>
          </p:cNvPr>
          <p:cNvSpPr txBox="1"/>
          <p:nvPr/>
        </p:nvSpPr>
        <p:spPr>
          <a:xfrm>
            <a:off x="4337498" y="5842396"/>
            <a:ext cx="7854502" cy="369332"/>
          </a:xfrm>
          <a:prstGeom prst="rect">
            <a:avLst/>
          </a:prstGeom>
          <a:noFill/>
        </p:spPr>
        <p:txBody>
          <a:bodyPr wrap="square" rtlCol="0">
            <a:spAutoFit/>
          </a:bodyPr>
          <a:lstStyle/>
          <a:p>
            <a:pPr algn="ctr"/>
            <a:r>
              <a:rPr lang="en-US" dirty="0"/>
              <a:t>(Clement, 2024)</a:t>
            </a:r>
            <a:endParaRPr lang="fi-FI" dirty="0"/>
          </a:p>
        </p:txBody>
      </p:sp>
    </p:spTree>
    <p:extLst>
      <p:ext uri="{BB962C8B-B14F-4D97-AF65-F5344CB8AC3E}">
        <p14:creationId xmlns:p14="http://schemas.microsoft.com/office/powerpoint/2010/main" val="2360925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orakulmio 5">
            <a:extLst>
              <a:ext uri="{FF2B5EF4-FFF2-40B4-BE49-F238E27FC236}">
                <a16:creationId xmlns:a16="http://schemas.microsoft.com/office/drawing/2014/main" id="{0B42F402-7F4B-6CC2-9381-ADA6439B5DE2}"/>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5" name="Kuva 4" descr="Kuva, joka sisältää kohteen clipart, animaatio, symboli, Grafiikka&#10;&#10;Kuvaus luotu automaattisesti">
            <a:extLst>
              <a:ext uri="{FF2B5EF4-FFF2-40B4-BE49-F238E27FC236}">
                <a16:creationId xmlns:a16="http://schemas.microsoft.com/office/drawing/2014/main" id="{9638BB55-716B-800A-7D43-11C2762E1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105" y="936354"/>
            <a:ext cx="2891790" cy="3211783"/>
          </a:xfrm>
          <a:prstGeom prst="rect">
            <a:avLst/>
          </a:prstGeom>
        </p:spPr>
      </p:pic>
      <p:pic>
        <p:nvPicPr>
          <p:cNvPr id="31" name="Kuva 30" descr="Kuva, joka sisältää kohteen kuvakaappaus, muotoilu, taide&#10;&#10;Kuvaus luotu automaattisesti">
            <a:extLst>
              <a:ext uri="{FF2B5EF4-FFF2-40B4-BE49-F238E27FC236}">
                <a16:creationId xmlns:a16="http://schemas.microsoft.com/office/drawing/2014/main" id="{59BA61BF-65FD-49A4-1DF2-85F81885A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069" y="3253926"/>
            <a:ext cx="5819114" cy="2335603"/>
          </a:xfrm>
          <a:prstGeom prst="rect">
            <a:avLst/>
          </a:prstGeom>
        </p:spPr>
      </p:pic>
      <p:sp>
        <p:nvSpPr>
          <p:cNvPr id="28" name="Otsikko 1">
            <a:extLst>
              <a:ext uri="{FF2B5EF4-FFF2-40B4-BE49-F238E27FC236}">
                <a16:creationId xmlns:a16="http://schemas.microsoft.com/office/drawing/2014/main" id="{40843EAA-69DE-8AE0-0475-0AD1644D85D3}"/>
              </a:ext>
            </a:extLst>
          </p:cNvPr>
          <p:cNvSpPr txBox="1">
            <a:spLocks/>
          </p:cNvSpPr>
          <p:nvPr/>
        </p:nvSpPr>
        <p:spPr>
          <a:xfrm>
            <a:off x="3476807" y="3627120"/>
            <a:ext cx="5104246" cy="1844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70000"/>
              </a:lnSpc>
            </a:pPr>
            <a:r>
              <a:rPr lang="fi-FI" sz="4000" b="1" dirty="0" err="1">
                <a:latin typeface="Franklin Gothic"/>
              </a:rPr>
              <a:t>Inspiration</a:t>
            </a:r>
            <a:r>
              <a:rPr lang="fi-FI" sz="4000" b="1" dirty="0">
                <a:latin typeface="Franklin Gothic"/>
              </a:rPr>
              <a:t> in </a:t>
            </a:r>
            <a:r>
              <a:rPr lang="fi-FI" sz="4000" b="1" dirty="0" err="1">
                <a:latin typeface="Franklin Gothic"/>
              </a:rPr>
              <a:t>others</a:t>
            </a:r>
            <a:endParaRPr lang="fi-FI" sz="4000" b="1" dirty="0">
              <a:latin typeface="Franklin Gothic"/>
            </a:endParaRPr>
          </a:p>
        </p:txBody>
      </p:sp>
      <p:sp>
        <p:nvSpPr>
          <p:cNvPr id="32" name="Alaotsikko 2">
            <a:extLst>
              <a:ext uri="{FF2B5EF4-FFF2-40B4-BE49-F238E27FC236}">
                <a16:creationId xmlns:a16="http://schemas.microsoft.com/office/drawing/2014/main" id="{9994D97F-D2DC-B72B-5E00-869BE2D1F05D}"/>
              </a:ext>
            </a:extLst>
          </p:cNvPr>
          <p:cNvSpPr txBox="1">
            <a:spLocks/>
          </p:cNvSpPr>
          <p:nvPr/>
        </p:nvSpPr>
        <p:spPr>
          <a:xfrm>
            <a:off x="3476807" y="3294694"/>
            <a:ext cx="1604486" cy="49721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i-FI" sz="1800" dirty="0" err="1">
                <a:latin typeface="Franklin Gothic"/>
              </a:rPr>
              <a:t>Part</a:t>
            </a:r>
            <a:r>
              <a:rPr lang="fi-FI" sz="1800" dirty="0">
                <a:latin typeface="Franklin Gothic"/>
              </a:rPr>
              <a:t> #5</a:t>
            </a:r>
          </a:p>
        </p:txBody>
      </p:sp>
    </p:spTree>
    <p:extLst>
      <p:ext uri="{BB962C8B-B14F-4D97-AF65-F5344CB8AC3E}">
        <p14:creationId xmlns:p14="http://schemas.microsoft.com/office/powerpoint/2010/main" val="94761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orakulmio 10">
            <a:extLst>
              <a:ext uri="{FF2B5EF4-FFF2-40B4-BE49-F238E27FC236}">
                <a16:creationId xmlns:a16="http://schemas.microsoft.com/office/drawing/2014/main" id="{F76AD8E7-8083-7637-540A-6CAB481DDFDC}"/>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5" name="Kuva 4" descr="Kuva, joka sisältää kohteen pilvi, taivas, puu, kasvi&#10;&#10;Kuvaus luotu automaattisesti">
            <a:extLst>
              <a:ext uri="{FF2B5EF4-FFF2-40B4-BE49-F238E27FC236}">
                <a16:creationId xmlns:a16="http://schemas.microsoft.com/office/drawing/2014/main" id="{7381BDE0-D071-9BCE-20D6-C01E7A1C935C}"/>
              </a:ext>
            </a:extLst>
          </p:cNvPr>
          <p:cNvPicPr>
            <a:picLocks noChangeAspect="1"/>
          </p:cNvPicPr>
          <p:nvPr/>
        </p:nvPicPr>
        <p:blipFill>
          <a:blip r:embed="rId4">
            <a:extLst>
              <a:ext uri="{28A0092B-C50C-407E-A947-70E740481C1C}">
                <a14:useLocalDpi xmlns:a14="http://schemas.microsoft.com/office/drawing/2010/main" val="0"/>
              </a:ext>
            </a:extLst>
          </a:blip>
          <a:srcRect l="38562" r="23501"/>
          <a:stretch/>
        </p:blipFill>
        <p:spPr>
          <a:xfrm>
            <a:off x="1" y="0"/>
            <a:ext cx="4625340" cy="6858000"/>
          </a:xfrm>
          <a:prstGeom prst="rect">
            <a:avLst/>
          </a:prstGeom>
        </p:spPr>
      </p:pic>
      <p:pic>
        <p:nvPicPr>
          <p:cNvPr id="6" name="Kuva 5">
            <a:extLst>
              <a:ext uri="{FF2B5EF4-FFF2-40B4-BE49-F238E27FC236}">
                <a16:creationId xmlns:a16="http://schemas.microsoft.com/office/drawing/2014/main" id="{D108077D-D914-55C9-DB18-F834138E3DC4}"/>
              </a:ext>
            </a:extLst>
          </p:cNvPr>
          <p:cNvPicPr>
            <a:picLocks noChangeAspect="1"/>
          </p:cNvPicPr>
          <p:nvPr/>
        </p:nvPicPr>
        <p:blipFill>
          <a:blip r:embed="rId5">
            <a:extLst>
              <a:ext uri="{28A0092B-C50C-407E-A947-70E740481C1C}">
                <a14:useLocalDpi xmlns:a14="http://schemas.microsoft.com/office/drawing/2010/main" val="0"/>
              </a:ext>
            </a:extLst>
          </a:blip>
          <a:srcRect l="31031" r="31031"/>
          <a:stretch/>
        </p:blipFill>
        <p:spPr>
          <a:xfrm>
            <a:off x="7566661" y="0"/>
            <a:ext cx="4625340" cy="6858000"/>
          </a:xfrm>
          <a:prstGeom prst="rect">
            <a:avLst/>
          </a:prstGeom>
        </p:spPr>
      </p:pic>
      <p:sp>
        <p:nvSpPr>
          <p:cNvPr id="7" name="Suorakulmio 6">
            <a:extLst>
              <a:ext uri="{FF2B5EF4-FFF2-40B4-BE49-F238E27FC236}">
                <a16:creationId xmlns:a16="http://schemas.microsoft.com/office/drawing/2014/main" id="{D0D444F2-E698-A36B-DB95-EE41D219A94B}"/>
              </a:ext>
            </a:extLst>
          </p:cNvPr>
          <p:cNvSpPr/>
          <p:nvPr/>
        </p:nvSpPr>
        <p:spPr>
          <a:xfrm>
            <a:off x="601980" y="0"/>
            <a:ext cx="4023360" cy="6858000"/>
          </a:xfrm>
          <a:prstGeom prst="rect">
            <a:avLst/>
          </a:prstGeom>
          <a:gradFill flip="none" rotWithShape="1">
            <a:gsLst>
              <a:gs pos="0">
                <a:srgbClr val="040E08"/>
              </a:gs>
              <a:gs pos="100000">
                <a:schemeClr val="bg1">
                  <a:alpha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Suorakulmio 7">
            <a:extLst>
              <a:ext uri="{FF2B5EF4-FFF2-40B4-BE49-F238E27FC236}">
                <a16:creationId xmlns:a16="http://schemas.microsoft.com/office/drawing/2014/main" id="{7C9D44E7-9DE0-5BC7-D32F-20D44A81F9F2}"/>
              </a:ext>
            </a:extLst>
          </p:cNvPr>
          <p:cNvSpPr/>
          <p:nvPr/>
        </p:nvSpPr>
        <p:spPr>
          <a:xfrm rot="10800000">
            <a:off x="7566660" y="0"/>
            <a:ext cx="4023360" cy="6858000"/>
          </a:xfrm>
          <a:prstGeom prst="rect">
            <a:avLst/>
          </a:prstGeom>
          <a:gradFill flip="none" rotWithShape="1">
            <a:gsLst>
              <a:gs pos="0">
                <a:srgbClr val="040E08"/>
              </a:gs>
              <a:gs pos="100000">
                <a:schemeClr val="bg1">
                  <a:alpha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12" name="Kuva 11">
            <a:extLst>
              <a:ext uri="{FF2B5EF4-FFF2-40B4-BE49-F238E27FC236}">
                <a16:creationId xmlns:a16="http://schemas.microsoft.com/office/drawing/2014/main" id="{A58150F7-393E-54B9-352D-1893F600E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2975130" y="1670683"/>
            <a:ext cx="6324601" cy="3959546"/>
          </a:xfrm>
          <a:prstGeom prst="rect">
            <a:avLst/>
          </a:prstGeom>
        </p:spPr>
      </p:pic>
      <p:sp>
        <p:nvSpPr>
          <p:cNvPr id="14" name="Otsikko 1">
            <a:extLst>
              <a:ext uri="{FF2B5EF4-FFF2-40B4-BE49-F238E27FC236}">
                <a16:creationId xmlns:a16="http://schemas.microsoft.com/office/drawing/2014/main" id="{2FB26FFE-D5CE-72DA-3ED9-22D5C9FB55D0}"/>
              </a:ext>
            </a:extLst>
          </p:cNvPr>
          <p:cNvSpPr txBox="1">
            <a:spLocks/>
          </p:cNvSpPr>
          <p:nvPr/>
        </p:nvSpPr>
        <p:spPr>
          <a:xfrm>
            <a:off x="4435842" y="3216119"/>
            <a:ext cx="4104269" cy="575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r>
              <a:rPr lang="fi-FI" sz="2800" dirty="0">
                <a:solidFill>
                  <a:schemeClr val="bg1"/>
                </a:solidFill>
                <a:latin typeface="Franklin Gothic"/>
              </a:rPr>
              <a:t>Disney </a:t>
            </a:r>
            <a:r>
              <a:rPr lang="fi-FI" sz="2800" dirty="0" err="1">
                <a:solidFill>
                  <a:schemeClr val="bg1"/>
                </a:solidFill>
                <a:latin typeface="Franklin Gothic"/>
              </a:rPr>
              <a:t>Dreamlight</a:t>
            </a:r>
            <a:r>
              <a:rPr lang="fi-FI" sz="2800" dirty="0">
                <a:solidFill>
                  <a:schemeClr val="bg1"/>
                </a:solidFill>
                <a:latin typeface="Franklin Gothic"/>
              </a:rPr>
              <a:t> </a:t>
            </a:r>
            <a:r>
              <a:rPr lang="fi-FI" sz="2800" dirty="0" err="1">
                <a:solidFill>
                  <a:schemeClr val="bg1"/>
                </a:solidFill>
                <a:latin typeface="Franklin Gothic"/>
              </a:rPr>
              <a:t>Valley</a:t>
            </a:r>
            <a:endParaRPr lang="fi-FI" sz="2800" dirty="0">
              <a:solidFill>
                <a:schemeClr val="bg1"/>
              </a:solidFill>
              <a:latin typeface="Franklin Gothic"/>
            </a:endParaRPr>
          </a:p>
        </p:txBody>
      </p:sp>
      <p:sp>
        <p:nvSpPr>
          <p:cNvPr id="15" name="Otsikko 1">
            <a:extLst>
              <a:ext uri="{FF2B5EF4-FFF2-40B4-BE49-F238E27FC236}">
                <a16:creationId xmlns:a16="http://schemas.microsoft.com/office/drawing/2014/main" id="{53066843-6022-9156-56FD-5DD7E91A8232}"/>
              </a:ext>
            </a:extLst>
          </p:cNvPr>
          <p:cNvSpPr txBox="1">
            <a:spLocks/>
          </p:cNvSpPr>
          <p:nvPr/>
        </p:nvSpPr>
        <p:spPr>
          <a:xfrm>
            <a:off x="4435843" y="3791430"/>
            <a:ext cx="4010926" cy="575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r>
              <a:rPr lang="en-US" sz="2800" dirty="0">
                <a:solidFill>
                  <a:schemeClr val="bg1"/>
                </a:solidFill>
                <a:latin typeface="Franklin Gothic"/>
              </a:rPr>
              <a:t>…</a:t>
            </a:r>
            <a:endParaRPr lang="fi-FI" sz="2800" dirty="0">
              <a:solidFill>
                <a:schemeClr val="bg1"/>
              </a:solidFill>
              <a:latin typeface="Franklin Gothic"/>
            </a:endParaRPr>
          </a:p>
        </p:txBody>
      </p:sp>
      <p:sp>
        <p:nvSpPr>
          <p:cNvPr id="18" name="Suorakulmio: Pyöristetyt kulmat 17">
            <a:extLst>
              <a:ext uri="{FF2B5EF4-FFF2-40B4-BE49-F238E27FC236}">
                <a16:creationId xmlns:a16="http://schemas.microsoft.com/office/drawing/2014/main" id="{5C1B3D4E-00A5-2EF6-8A1A-9D3E01460505}"/>
              </a:ext>
            </a:extLst>
          </p:cNvPr>
          <p:cNvSpPr/>
          <p:nvPr/>
        </p:nvSpPr>
        <p:spPr>
          <a:xfrm>
            <a:off x="4464418" y="2961032"/>
            <a:ext cx="2562648" cy="175261"/>
          </a:xfrm>
          <a:prstGeom prst="roundRect">
            <a:avLst/>
          </a:prstGeom>
          <a:solidFill>
            <a:srgbClr val="E1B2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3" name="Otsikko 1">
            <a:extLst>
              <a:ext uri="{FF2B5EF4-FFF2-40B4-BE49-F238E27FC236}">
                <a16:creationId xmlns:a16="http://schemas.microsoft.com/office/drawing/2014/main" id="{3683D200-9F96-E77F-50D2-3552ADE3F5AF}"/>
              </a:ext>
            </a:extLst>
          </p:cNvPr>
          <p:cNvSpPr txBox="1">
            <a:spLocks/>
          </p:cNvSpPr>
          <p:nvPr/>
        </p:nvSpPr>
        <p:spPr>
          <a:xfrm>
            <a:off x="4435843" y="2717009"/>
            <a:ext cx="3264166" cy="575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r>
              <a:rPr lang="fi-FI" sz="2800" dirty="0" err="1">
                <a:solidFill>
                  <a:schemeClr val="bg1"/>
                </a:solidFill>
                <a:latin typeface="Franklin Gothic"/>
              </a:rPr>
              <a:t>Cult</a:t>
            </a:r>
            <a:r>
              <a:rPr lang="fi-FI" sz="2800" dirty="0">
                <a:solidFill>
                  <a:schemeClr val="bg1"/>
                </a:solidFill>
                <a:latin typeface="Franklin Gothic"/>
              </a:rPr>
              <a:t> of </a:t>
            </a:r>
            <a:r>
              <a:rPr lang="fi-FI" sz="2800" dirty="0" err="1">
                <a:solidFill>
                  <a:schemeClr val="bg1"/>
                </a:solidFill>
                <a:latin typeface="Franklin Gothic"/>
              </a:rPr>
              <a:t>the</a:t>
            </a:r>
            <a:r>
              <a:rPr lang="fi-FI" sz="2800" dirty="0">
                <a:solidFill>
                  <a:schemeClr val="bg1"/>
                </a:solidFill>
                <a:latin typeface="Franklin Gothic"/>
              </a:rPr>
              <a:t> </a:t>
            </a:r>
            <a:r>
              <a:rPr lang="fi-FI" sz="2800" dirty="0" err="1">
                <a:solidFill>
                  <a:schemeClr val="bg1"/>
                </a:solidFill>
                <a:latin typeface="Franklin Gothic"/>
              </a:rPr>
              <a:t>Lamb</a:t>
            </a:r>
            <a:endParaRPr lang="fi-FI" sz="2800" dirty="0">
              <a:solidFill>
                <a:schemeClr val="bg1"/>
              </a:solidFill>
              <a:latin typeface="Franklin Gothic"/>
            </a:endParaRPr>
          </a:p>
        </p:txBody>
      </p:sp>
      <p:pic>
        <p:nvPicPr>
          <p:cNvPr id="17" name="Kuva 16" descr="Kuva, joka sisältää kohteen musta, pimeys&#10;&#10;Kuvaus luotu automaattisesti">
            <a:extLst>
              <a:ext uri="{FF2B5EF4-FFF2-40B4-BE49-F238E27FC236}">
                <a16:creationId xmlns:a16="http://schemas.microsoft.com/office/drawing/2014/main" id="{54338A61-82A9-F962-FBEF-108F9A219B7C}"/>
              </a:ext>
            </a:extLst>
          </p:cNvPr>
          <p:cNvPicPr>
            <a:picLocks noChangeAspect="1"/>
          </p:cNvPicPr>
          <p:nvPr/>
        </p:nvPicPr>
        <p:blipFill>
          <a:blip r:embed="rId7">
            <a:extLst>
              <a:ext uri="{BEBA8EAE-BF5A-486C-A8C5-ECC9F3942E4B}">
                <a14:imgProps xmlns:a14="http://schemas.microsoft.com/office/drawing/2010/main">
                  <a14:imgLayer r:embed="rId8">
                    <a14:imgEffect>
                      <a14:saturation sat="139000"/>
                    </a14:imgEffect>
                  </a14:imgLayer>
                </a14:imgProps>
              </a:ext>
              <a:ext uri="{28A0092B-C50C-407E-A947-70E740481C1C}">
                <a14:useLocalDpi xmlns:a14="http://schemas.microsoft.com/office/drawing/2010/main" val="0"/>
              </a:ext>
            </a:extLst>
          </a:blip>
          <a:stretch>
            <a:fillRect/>
          </a:stretch>
        </p:blipFill>
        <p:spPr>
          <a:xfrm>
            <a:off x="3799991" y="2709305"/>
            <a:ext cx="635852" cy="635852"/>
          </a:xfrm>
          <a:prstGeom prst="rect">
            <a:avLst/>
          </a:prstGeom>
          <a:noFill/>
        </p:spPr>
      </p:pic>
    </p:spTree>
    <p:extLst>
      <p:ext uri="{BB962C8B-B14F-4D97-AF65-F5344CB8AC3E}">
        <p14:creationId xmlns:p14="http://schemas.microsoft.com/office/powerpoint/2010/main" val="2252113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orakulmio 1">
            <a:extLst>
              <a:ext uri="{FF2B5EF4-FFF2-40B4-BE49-F238E27FC236}">
                <a16:creationId xmlns:a16="http://schemas.microsoft.com/office/drawing/2014/main" id="{D0FCE250-575E-62C0-8049-A7FDCC3C02E5}"/>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8" name="Kuva 7">
            <a:extLst>
              <a:ext uri="{FF2B5EF4-FFF2-40B4-BE49-F238E27FC236}">
                <a16:creationId xmlns:a16="http://schemas.microsoft.com/office/drawing/2014/main" id="{6EA2654D-BE93-D957-8B08-014A12BC8A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7270" y="845820"/>
            <a:ext cx="3703320" cy="3703320"/>
          </a:xfrm>
          <a:prstGeom prst="rect">
            <a:avLst/>
          </a:prstGeom>
        </p:spPr>
      </p:pic>
      <p:pic>
        <p:nvPicPr>
          <p:cNvPr id="31" name="Kuva 30" descr="Kuva, joka sisältää kohteen kuvakaappaus, muotoilu, taide&#10;&#10;Kuvaus luotu automaattisesti">
            <a:extLst>
              <a:ext uri="{FF2B5EF4-FFF2-40B4-BE49-F238E27FC236}">
                <a16:creationId xmlns:a16="http://schemas.microsoft.com/office/drawing/2014/main" id="{59BA61BF-65FD-49A4-1DF2-85F81885A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069" y="3253926"/>
            <a:ext cx="5819114" cy="2335603"/>
          </a:xfrm>
          <a:prstGeom prst="rect">
            <a:avLst/>
          </a:prstGeom>
        </p:spPr>
      </p:pic>
      <p:sp>
        <p:nvSpPr>
          <p:cNvPr id="28" name="Otsikko 1">
            <a:extLst>
              <a:ext uri="{FF2B5EF4-FFF2-40B4-BE49-F238E27FC236}">
                <a16:creationId xmlns:a16="http://schemas.microsoft.com/office/drawing/2014/main" id="{40843EAA-69DE-8AE0-0475-0AD1644D85D3}"/>
              </a:ext>
            </a:extLst>
          </p:cNvPr>
          <p:cNvSpPr txBox="1">
            <a:spLocks/>
          </p:cNvSpPr>
          <p:nvPr/>
        </p:nvSpPr>
        <p:spPr>
          <a:xfrm>
            <a:off x="3476807" y="3627120"/>
            <a:ext cx="5104246" cy="1844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70000"/>
              </a:lnSpc>
            </a:pPr>
            <a:r>
              <a:rPr lang="fi-FI" sz="4000" b="1" dirty="0">
                <a:latin typeface="Franklin Gothic"/>
              </a:rPr>
              <a:t>How to </a:t>
            </a:r>
            <a:r>
              <a:rPr lang="fi-FI" sz="4000" b="1" dirty="0" err="1">
                <a:latin typeface="Franklin Gothic"/>
              </a:rPr>
              <a:t>improve</a:t>
            </a:r>
            <a:r>
              <a:rPr lang="fi-FI" sz="4000" b="1" dirty="0">
                <a:latin typeface="Franklin Gothic"/>
              </a:rPr>
              <a:t>?</a:t>
            </a:r>
          </a:p>
        </p:txBody>
      </p:sp>
      <p:sp>
        <p:nvSpPr>
          <p:cNvPr id="32" name="Alaotsikko 2">
            <a:extLst>
              <a:ext uri="{FF2B5EF4-FFF2-40B4-BE49-F238E27FC236}">
                <a16:creationId xmlns:a16="http://schemas.microsoft.com/office/drawing/2014/main" id="{9994D97F-D2DC-B72B-5E00-869BE2D1F05D}"/>
              </a:ext>
            </a:extLst>
          </p:cNvPr>
          <p:cNvSpPr txBox="1">
            <a:spLocks/>
          </p:cNvSpPr>
          <p:nvPr/>
        </p:nvSpPr>
        <p:spPr>
          <a:xfrm>
            <a:off x="3476807" y="3294694"/>
            <a:ext cx="1604486" cy="49721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i-FI" sz="1800" dirty="0" err="1">
                <a:latin typeface="Franklin Gothic"/>
              </a:rPr>
              <a:t>Part</a:t>
            </a:r>
            <a:r>
              <a:rPr lang="fi-FI" sz="1800" dirty="0">
                <a:latin typeface="Franklin Gothic"/>
              </a:rPr>
              <a:t> #6</a:t>
            </a:r>
          </a:p>
        </p:txBody>
      </p:sp>
    </p:spTree>
    <p:extLst>
      <p:ext uri="{BB962C8B-B14F-4D97-AF65-F5344CB8AC3E}">
        <p14:creationId xmlns:p14="http://schemas.microsoft.com/office/powerpoint/2010/main" val="4199078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orakulmio 9">
            <a:extLst>
              <a:ext uri="{FF2B5EF4-FFF2-40B4-BE49-F238E27FC236}">
                <a16:creationId xmlns:a16="http://schemas.microsoft.com/office/drawing/2014/main" id="{AA7AD51F-20B9-00A6-84FB-6DC7A484054B}"/>
              </a:ext>
            </a:extLst>
          </p:cNvPr>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Suorakulmio 1">
            <a:extLst>
              <a:ext uri="{FF2B5EF4-FFF2-40B4-BE49-F238E27FC236}">
                <a16:creationId xmlns:a16="http://schemas.microsoft.com/office/drawing/2014/main" id="{399913C4-C5B6-045F-B466-85C134F2FC7C}"/>
              </a:ext>
            </a:extLst>
          </p:cNvPr>
          <p:cNvSpPr/>
          <p:nvPr/>
        </p:nvSpPr>
        <p:spPr>
          <a:xfrm>
            <a:off x="0" y="0"/>
            <a:ext cx="1914525" cy="6858000"/>
          </a:xfrm>
          <a:prstGeom prst="rect">
            <a:avLst/>
          </a:prstGeom>
          <a:blipFill dpi="0" rotWithShape="1">
            <a:blip r:embed="rId3">
              <a:alphaModFix amt="5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 name="Suorakulmio: Pyöristetyt kulmat 3">
            <a:extLst>
              <a:ext uri="{FF2B5EF4-FFF2-40B4-BE49-F238E27FC236}">
                <a16:creationId xmlns:a16="http://schemas.microsoft.com/office/drawing/2014/main" id="{CA689353-BBB6-1390-B24C-4C82F56C7A9B}"/>
              </a:ext>
            </a:extLst>
          </p:cNvPr>
          <p:cNvSpPr/>
          <p:nvPr/>
        </p:nvSpPr>
        <p:spPr>
          <a:xfrm>
            <a:off x="1097975" y="943336"/>
            <a:ext cx="1641994" cy="1614125"/>
          </a:xfrm>
          <a:prstGeom prst="roundRect">
            <a:avLst>
              <a:gd name="adj" fmla="val 26535"/>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dirty="0"/>
          </a:p>
        </p:txBody>
      </p:sp>
      <p:sp>
        <p:nvSpPr>
          <p:cNvPr id="5" name="Suorakulmio: Pyöristetyt kulmat 4">
            <a:extLst>
              <a:ext uri="{FF2B5EF4-FFF2-40B4-BE49-F238E27FC236}">
                <a16:creationId xmlns:a16="http://schemas.microsoft.com/office/drawing/2014/main" id="{948B7764-661B-71CB-3293-327CE84D43F6}"/>
              </a:ext>
            </a:extLst>
          </p:cNvPr>
          <p:cNvSpPr/>
          <p:nvPr/>
        </p:nvSpPr>
        <p:spPr>
          <a:xfrm>
            <a:off x="1097975" y="4677136"/>
            <a:ext cx="1641994" cy="1614125"/>
          </a:xfrm>
          <a:prstGeom prst="roundRect">
            <a:avLst>
              <a:gd name="adj" fmla="val 26535"/>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Suorakulmio: Pyöristetyt kulmat 5">
            <a:extLst>
              <a:ext uri="{FF2B5EF4-FFF2-40B4-BE49-F238E27FC236}">
                <a16:creationId xmlns:a16="http://schemas.microsoft.com/office/drawing/2014/main" id="{2D9852A5-7B28-3240-A8CF-B5DEA5A6E4F3}"/>
              </a:ext>
            </a:extLst>
          </p:cNvPr>
          <p:cNvSpPr/>
          <p:nvPr/>
        </p:nvSpPr>
        <p:spPr>
          <a:xfrm>
            <a:off x="1097975" y="2810236"/>
            <a:ext cx="1641994" cy="1614125"/>
          </a:xfrm>
          <a:prstGeom prst="roundRect">
            <a:avLst>
              <a:gd name="adj" fmla="val 26535"/>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Tekstiruutu 6">
            <a:extLst>
              <a:ext uri="{FF2B5EF4-FFF2-40B4-BE49-F238E27FC236}">
                <a16:creationId xmlns:a16="http://schemas.microsoft.com/office/drawing/2014/main" id="{C3692E2D-FCE8-FEEB-94BB-78B8C4A399BE}"/>
              </a:ext>
            </a:extLst>
          </p:cNvPr>
          <p:cNvSpPr txBox="1"/>
          <p:nvPr/>
        </p:nvSpPr>
        <p:spPr>
          <a:xfrm>
            <a:off x="3080900" y="1160146"/>
            <a:ext cx="4629150" cy="1077218"/>
          </a:xfrm>
          <a:prstGeom prst="rect">
            <a:avLst/>
          </a:prstGeom>
          <a:noFill/>
        </p:spPr>
        <p:txBody>
          <a:bodyPr wrap="square" rtlCol="0">
            <a:spAutoFit/>
          </a:bodyPr>
          <a:lstStyle/>
          <a:p>
            <a:r>
              <a:rPr lang="en-US" sz="3200" dirty="0"/>
              <a:t>New, experimental art style</a:t>
            </a:r>
            <a:endParaRPr lang="fi-FI" sz="3200" dirty="0"/>
          </a:p>
        </p:txBody>
      </p:sp>
      <p:sp>
        <p:nvSpPr>
          <p:cNvPr id="8" name="Tekstiruutu 7">
            <a:extLst>
              <a:ext uri="{FF2B5EF4-FFF2-40B4-BE49-F238E27FC236}">
                <a16:creationId xmlns:a16="http://schemas.microsoft.com/office/drawing/2014/main" id="{E7BD71F9-6B4F-EEB2-49FC-B104BDDEA6ED}"/>
              </a:ext>
            </a:extLst>
          </p:cNvPr>
          <p:cNvSpPr txBox="1"/>
          <p:nvPr/>
        </p:nvSpPr>
        <p:spPr>
          <a:xfrm>
            <a:off x="3080900" y="3071265"/>
            <a:ext cx="4629150" cy="1077218"/>
          </a:xfrm>
          <a:prstGeom prst="rect">
            <a:avLst/>
          </a:prstGeom>
          <a:noFill/>
        </p:spPr>
        <p:txBody>
          <a:bodyPr wrap="square" rtlCol="0">
            <a:spAutoFit/>
          </a:bodyPr>
          <a:lstStyle/>
          <a:p>
            <a:r>
              <a:rPr lang="en-US" sz="3200" dirty="0"/>
              <a:t>More depth in the activities</a:t>
            </a:r>
            <a:endParaRPr lang="fi-FI" sz="3200" dirty="0"/>
          </a:p>
        </p:txBody>
      </p:sp>
      <p:sp>
        <p:nvSpPr>
          <p:cNvPr id="9" name="Tekstiruutu 8">
            <a:extLst>
              <a:ext uri="{FF2B5EF4-FFF2-40B4-BE49-F238E27FC236}">
                <a16:creationId xmlns:a16="http://schemas.microsoft.com/office/drawing/2014/main" id="{F06EA9EF-E163-2176-EC2B-83E45F7802A5}"/>
              </a:ext>
            </a:extLst>
          </p:cNvPr>
          <p:cNvSpPr txBox="1"/>
          <p:nvPr/>
        </p:nvSpPr>
        <p:spPr>
          <a:xfrm>
            <a:off x="3080900" y="4945589"/>
            <a:ext cx="4629150" cy="1077218"/>
          </a:xfrm>
          <a:prstGeom prst="rect">
            <a:avLst/>
          </a:prstGeom>
          <a:noFill/>
        </p:spPr>
        <p:txBody>
          <a:bodyPr wrap="square" rtlCol="0">
            <a:spAutoFit/>
          </a:bodyPr>
          <a:lstStyle/>
          <a:p>
            <a:r>
              <a:rPr lang="en-US" sz="3200" dirty="0"/>
              <a:t>Further distinct villager personalities</a:t>
            </a:r>
            <a:endParaRPr lang="fi-FI" sz="3200" dirty="0"/>
          </a:p>
        </p:txBody>
      </p:sp>
    </p:spTree>
    <p:extLst>
      <p:ext uri="{BB962C8B-B14F-4D97-AF65-F5344CB8AC3E}">
        <p14:creationId xmlns:p14="http://schemas.microsoft.com/office/powerpoint/2010/main" val="2614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orakulmio 8">
            <a:extLst>
              <a:ext uri="{FF2B5EF4-FFF2-40B4-BE49-F238E27FC236}">
                <a16:creationId xmlns:a16="http://schemas.microsoft.com/office/drawing/2014/main" id="{15507E26-2C8E-1591-79D7-6638318B4589}"/>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7" name="Kuva 6" descr="Kuva, joka sisältää kohteen kuvakaappaus, muotoilu, taide&#10;&#10;Kuvaus luotu automaattisesti">
            <a:extLst>
              <a:ext uri="{FF2B5EF4-FFF2-40B4-BE49-F238E27FC236}">
                <a16:creationId xmlns:a16="http://schemas.microsoft.com/office/drawing/2014/main" id="{3178D18B-EDE9-87E4-F0DA-748519D10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4306" y="2162174"/>
            <a:ext cx="7203388" cy="2891205"/>
          </a:xfrm>
          <a:prstGeom prst="rect">
            <a:avLst/>
          </a:prstGeom>
        </p:spPr>
      </p:pic>
      <p:sp>
        <p:nvSpPr>
          <p:cNvPr id="2" name="Otsikko 1"/>
          <p:cNvSpPr>
            <a:spLocks noGrp="1"/>
          </p:cNvSpPr>
          <p:nvPr>
            <p:ph type="ctrTitle"/>
          </p:nvPr>
        </p:nvSpPr>
        <p:spPr>
          <a:xfrm>
            <a:off x="1524000" y="2991129"/>
            <a:ext cx="9144000" cy="1233294"/>
          </a:xfrm>
        </p:spPr>
        <p:txBody>
          <a:bodyPr/>
          <a:lstStyle/>
          <a:p>
            <a:r>
              <a:rPr lang="en-US" b="1" dirty="0">
                <a:latin typeface="Franklin Gothic"/>
              </a:rPr>
              <a:t>T</a:t>
            </a:r>
            <a:r>
              <a:rPr lang="fi-FI" b="1" dirty="0" err="1">
                <a:latin typeface="Franklin Gothic"/>
              </a:rPr>
              <a:t>hank</a:t>
            </a:r>
            <a:r>
              <a:rPr lang="fi-FI" b="1" dirty="0">
                <a:latin typeface="Franklin Gothic"/>
              </a:rPr>
              <a:t> </a:t>
            </a:r>
            <a:r>
              <a:rPr lang="fi-FI" b="1" dirty="0" err="1">
                <a:latin typeface="Franklin Gothic"/>
              </a:rPr>
              <a:t>You</a:t>
            </a:r>
            <a:endParaRPr lang="fi-FI" b="1" dirty="0">
              <a:latin typeface="Franklin Gothic"/>
            </a:endParaRPr>
          </a:p>
        </p:txBody>
      </p:sp>
      <p:sp>
        <p:nvSpPr>
          <p:cNvPr id="8" name="Alaotsikko 2">
            <a:extLst>
              <a:ext uri="{FF2B5EF4-FFF2-40B4-BE49-F238E27FC236}">
                <a16:creationId xmlns:a16="http://schemas.microsoft.com/office/drawing/2014/main" id="{81C251D2-66FA-41A8-9ECC-427200E2122B}"/>
              </a:ext>
            </a:extLst>
          </p:cNvPr>
          <p:cNvSpPr>
            <a:spLocks noGrp="1"/>
          </p:cNvSpPr>
          <p:nvPr>
            <p:ph type="subTitle" idx="1"/>
          </p:nvPr>
        </p:nvSpPr>
        <p:spPr>
          <a:xfrm>
            <a:off x="2952750" y="2286000"/>
            <a:ext cx="1895475" cy="497211"/>
          </a:xfrm>
        </p:spPr>
        <p:txBody>
          <a:bodyPr vert="horz" lIns="91440" tIns="45720" rIns="91440" bIns="45720" rtlCol="0" anchor="ctr">
            <a:normAutofit/>
          </a:bodyPr>
          <a:lstStyle/>
          <a:p>
            <a:r>
              <a:rPr lang="fi-FI" b="1" dirty="0">
                <a:latin typeface="Franklin Gothic"/>
              </a:rPr>
              <a:t>Saku</a:t>
            </a:r>
          </a:p>
        </p:txBody>
      </p:sp>
    </p:spTree>
    <p:extLst>
      <p:ext uri="{BB962C8B-B14F-4D97-AF65-F5344CB8AC3E}">
        <p14:creationId xmlns:p14="http://schemas.microsoft.com/office/powerpoint/2010/main" val="306644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orakulmio 3">
            <a:extLst>
              <a:ext uri="{FF2B5EF4-FFF2-40B4-BE49-F238E27FC236}">
                <a16:creationId xmlns:a16="http://schemas.microsoft.com/office/drawing/2014/main" id="{16596B60-CBA5-57DC-F181-C62A26DF1ADF}"/>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Otsikko 1">
            <a:extLst>
              <a:ext uri="{FF2B5EF4-FFF2-40B4-BE49-F238E27FC236}">
                <a16:creationId xmlns:a16="http://schemas.microsoft.com/office/drawing/2014/main" id="{2987EEEA-8665-7396-5C0E-9F44573A9B0B}"/>
              </a:ext>
            </a:extLst>
          </p:cNvPr>
          <p:cNvSpPr>
            <a:spLocks noGrp="1"/>
          </p:cNvSpPr>
          <p:nvPr>
            <p:ph type="title"/>
          </p:nvPr>
        </p:nvSpPr>
        <p:spPr>
          <a:xfrm>
            <a:off x="838199" y="435769"/>
            <a:ext cx="10515600" cy="950119"/>
          </a:xfrm>
        </p:spPr>
        <p:txBody>
          <a:bodyPr>
            <a:normAutofit/>
          </a:bodyPr>
          <a:lstStyle/>
          <a:p>
            <a:r>
              <a:rPr lang="en-US" b="1" dirty="0"/>
              <a:t>Sources</a:t>
            </a:r>
            <a:endParaRPr lang="fi-FI" b="1" dirty="0"/>
          </a:p>
        </p:txBody>
      </p:sp>
      <p:sp>
        <p:nvSpPr>
          <p:cNvPr id="3" name="Sisällön paikkamerkki 2">
            <a:extLst>
              <a:ext uri="{FF2B5EF4-FFF2-40B4-BE49-F238E27FC236}">
                <a16:creationId xmlns:a16="http://schemas.microsoft.com/office/drawing/2014/main" id="{148C6A28-8B02-9CF9-E2BE-DDD29164F0AB}"/>
              </a:ext>
            </a:extLst>
          </p:cNvPr>
          <p:cNvSpPr>
            <a:spLocks noGrp="1"/>
          </p:cNvSpPr>
          <p:nvPr>
            <p:ph idx="1"/>
          </p:nvPr>
        </p:nvSpPr>
        <p:spPr>
          <a:xfrm>
            <a:off x="838200" y="1321594"/>
            <a:ext cx="5257800" cy="5272087"/>
          </a:xfrm>
        </p:spPr>
        <p:txBody>
          <a:bodyPr>
            <a:normAutofit fontScale="92500" lnSpcReduction="10000"/>
          </a:bodyPr>
          <a:lstStyle/>
          <a:p>
            <a:pPr marL="0" indent="0">
              <a:buNone/>
            </a:pPr>
            <a:r>
              <a:rPr lang="fi-FI" sz="1200" dirty="0" err="1"/>
              <a:t>Animal</a:t>
            </a:r>
            <a:r>
              <a:rPr lang="fi-FI" sz="1200" dirty="0"/>
              <a:t> </a:t>
            </a:r>
            <a:r>
              <a:rPr lang="fi-FI" sz="1200" dirty="0" err="1"/>
              <a:t>Crossing</a:t>
            </a:r>
            <a:r>
              <a:rPr lang="fi-FI" sz="1200" dirty="0"/>
              <a:t> </a:t>
            </a:r>
            <a:r>
              <a:rPr lang="fi-FI" sz="1200" dirty="0" err="1"/>
              <a:t>n.d</a:t>
            </a:r>
            <a:r>
              <a:rPr lang="fi-FI" sz="1200" dirty="0"/>
              <a:t>. </a:t>
            </a:r>
            <a:r>
              <a:rPr lang="en-US" sz="1200" i="1" dirty="0"/>
              <a:t>March Fishing Guide: New Fish, Leaving Fish, Complete List.</a:t>
            </a:r>
            <a:br>
              <a:rPr lang="en-US" sz="1200" i="1" dirty="0"/>
            </a:br>
            <a:r>
              <a:rPr lang="en-US" sz="1200" dirty="0">
                <a:hlinkClick r:id="rId4"/>
              </a:rPr>
              <a:t>https://animalcrossingworld.com/guides/new-leaf-welcome-amiibo/march-fishing-guide-new-fish-leaving-fish-complete-list/</a:t>
            </a:r>
            <a:endParaRPr lang="en-US" sz="1200" dirty="0"/>
          </a:p>
          <a:p>
            <a:pPr marL="0" indent="0">
              <a:buNone/>
            </a:pPr>
            <a:r>
              <a:rPr lang="fi-FI" sz="1200" dirty="0" err="1"/>
              <a:t>BeardBear</a:t>
            </a:r>
            <a:r>
              <a:rPr lang="fi-FI" sz="1200" dirty="0"/>
              <a:t>. 24.12.2020. </a:t>
            </a:r>
            <a:r>
              <a:rPr lang="en-US" sz="1200" i="1" dirty="0"/>
              <a:t>Evolution of Christmas Toy Day in Animal Crossing (2001-2021).</a:t>
            </a:r>
            <a:br>
              <a:rPr lang="en-US" sz="1200" i="1" dirty="0"/>
            </a:br>
            <a:r>
              <a:rPr lang="en-US" sz="1200" i="1" dirty="0">
                <a:hlinkClick r:id="rId5"/>
              </a:rPr>
              <a:t>https://www.youtube.com/watch?v=ruip336qrio</a:t>
            </a:r>
            <a:endParaRPr lang="en-US" sz="1200" i="1" dirty="0"/>
          </a:p>
          <a:p>
            <a:pPr marL="0" indent="0">
              <a:buNone/>
            </a:pPr>
            <a:r>
              <a:rPr lang="en-US" sz="1200" dirty="0" err="1"/>
              <a:t>BleuYon</a:t>
            </a:r>
            <a:r>
              <a:rPr lang="en-US" sz="1200" dirty="0"/>
              <a:t>. 2018</a:t>
            </a:r>
            <a:r>
              <a:rPr lang="en-US" sz="1200" i="1" dirty="0"/>
              <a:t>. Hey Katsuya </a:t>
            </a:r>
            <a:r>
              <a:rPr lang="en-US" sz="1200" i="1" dirty="0" err="1"/>
              <a:t>Eguchi</a:t>
            </a:r>
            <a:r>
              <a:rPr lang="en-US" sz="1200" i="1" dirty="0"/>
              <a:t> so how about that new game.</a:t>
            </a:r>
            <a:br>
              <a:rPr lang="en-US" sz="1200" i="1" dirty="0"/>
            </a:br>
            <a:r>
              <a:rPr lang="en-US" sz="1200" i="1" dirty="0">
                <a:hlinkClick r:id="rId6"/>
              </a:rPr>
              <a:t>https://www.reddit.com/r/AnimalCrossing/comments/b9gqr4/hey_katsuya_eguchi_so_how_about_that_new_game/</a:t>
            </a:r>
            <a:endParaRPr lang="en-US" sz="1200" i="1" dirty="0"/>
          </a:p>
          <a:p>
            <a:pPr marL="0" indent="0">
              <a:buNone/>
            </a:pPr>
            <a:r>
              <a:rPr lang="fi-FI" sz="1200" dirty="0" err="1"/>
              <a:t>Clement</a:t>
            </a:r>
            <a:r>
              <a:rPr lang="fi-FI" sz="1200" dirty="0"/>
              <a:t>. J. 15.3.2024. </a:t>
            </a:r>
            <a:r>
              <a:rPr lang="en-US" sz="1200" i="1" dirty="0"/>
              <a:t>Unit sales of the Animal Crossing franchise worldwide as of March 2024, by title.</a:t>
            </a:r>
            <a:br>
              <a:rPr lang="en-US" sz="1200" i="1" dirty="0"/>
            </a:br>
            <a:r>
              <a:rPr lang="en-US" sz="1200" i="1" dirty="0">
                <a:hlinkClick r:id="rId7"/>
              </a:rPr>
              <a:t>https://www.statista.com/statistics/1112638/animal-crossing-unit-sales/</a:t>
            </a:r>
            <a:endParaRPr lang="en-US" sz="1200" i="1" dirty="0"/>
          </a:p>
          <a:p>
            <a:pPr marL="0" indent="0">
              <a:buNone/>
            </a:pPr>
            <a:r>
              <a:rPr lang="en-US" sz="1200" dirty="0"/>
              <a:t>EBABYZ. 2.2.2017.</a:t>
            </a:r>
            <a:r>
              <a:rPr lang="en-US" sz="1200" i="1" dirty="0"/>
              <a:t> The Sims 1: Gameplay (No Commentary)</a:t>
            </a:r>
            <a:br>
              <a:rPr lang="en-US" sz="1200" i="1" dirty="0"/>
            </a:br>
            <a:r>
              <a:rPr lang="en-US" sz="1200" i="1" dirty="0">
                <a:hlinkClick r:id="rId8"/>
              </a:rPr>
              <a:t>https://www.youtube.com/watch?v=gi0AB5ksxuY</a:t>
            </a:r>
            <a:endParaRPr lang="en-US" sz="1200" i="1" dirty="0"/>
          </a:p>
          <a:p>
            <a:pPr marL="0" indent="0">
              <a:buNone/>
            </a:pPr>
            <a:r>
              <a:rPr lang="en-US" sz="1200" dirty="0" err="1"/>
              <a:t>Foredoomer</a:t>
            </a:r>
            <a:r>
              <a:rPr lang="en-US" sz="1200" dirty="0"/>
              <a:t>. 9.5.2024. </a:t>
            </a:r>
            <a:r>
              <a:rPr lang="en-US" sz="1200" i="1" dirty="0"/>
              <a:t>Animal Crossing New Leaf Part 36 Full Game - </a:t>
            </a:r>
            <a:r>
              <a:rPr lang="en-US" sz="1200" i="1" dirty="0" err="1"/>
              <a:t>Longplay</a:t>
            </a:r>
            <a:r>
              <a:rPr lang="en-US" sz="1200" i="1" dirty="0"/>
              <a:t> Walkthrough No Commentary.</a:t>
            </a:r>
            <a:br>
              <a:rPr lang="en-US" sz="1200" i="1" dirty="0"/>
            </a:br>
            <a:r>
              <a:rPr lang="en-US" sz="1200" i="1" dirty="0">
                <a:hlinkClick r:id="rId9"/>
              </a:rPr>
              <a:t>https://www.youtube.com/watch?v=BXg6a-Me9Tk</a:t>
            </a:r>
            <a:endParaRPr lang="en-US" sz="1200" i="1" dirty="0"/>
          </a:p>
          <a:p>
            <a:pPr marL="0" indent="0">
              <a:buNone/>
            </a:pPr>
            <a:r>
              <a:rPr lang="en-US" sz="1200" dirty="0"/>
              <a:t>Free Emulator. 20.1.2022. </a:t>
            </a:r>
            <a:r>
              <a:rPr lang="en-US" sz="1200" i="1" dirty="0"/>
              <a:t>Animal Crossing: City Folk (4K / 2160p / 60fps) | Dolphin Emulator 5.0-15837 | Nintendo Wii.</a:t>
            </a:r>
            <a:br>
              <a:rPr lang="en-US" sz="1200" i="1" dirty="0"/>
            </a:br>
            <a:r>
              <a:rPr lang="en-US" sz="1200" i="1" dirty="0">
                <a:hlinkClick r:id="rId10"/>
              </a:rPr>
              <a:t>https://www.youtube.com/watch?v=VtvtwCdp2NI</a:t>
            </a:r>
            <a:endParaRPr lang="en-US" sz="1200" i="1" dirty="0"/>
          </a:p>
          <a:p>
            <a:pPr marL="0" indent="0">
              <a:buNone/>
            </a:pPr>
            <a:r>
              <a:rPr lang="en-US" sz="1200" dirty="0"/>
              <a:t>James Saunders. 20.4.2017. </a:t>
            </a:r>
            <a:r>
              <a:rPr lang="en-US" sz="1200" i="1" dirty="0"/>
              <a:t>Rules and goals in game compositions.</a:t>
            </a:r>
            <a:br>
              <a:rPr lang="en-US" sz="1200" i="1" dirty="0"/>
            </a:br>
            <a:r>
              <a:rPr lang="en-US" sz="1200" i="1" dirty="0">
                <a:hlinkClick r:id="rId11"/>
              </a:rPr>
              <a:t>https://www.james-saunders.com/rules-and-goals-in-game-compositions/</a:t>
            </a:r>
            <a:endParaRPr lang="en-US" sz="1200" i="1" dirty="0"/>
          </a:p>
          <a:p>
            <a:pPr marL="0" indent="0">
              <a:buNone/>
            </a:pPr>
            <a:r>
              <a:rPr lang="en-US" sz="1200" dirty="0"/>
              <a:t>Japancommercials4U2. 9.9.2021. </a:t>
            </a:r>
            <a:r>
              <a:rPr lang="en-US" sz="1200" i="1" dirty="0"/>
              <a:t>Animal Crossing: Wild World Playthrough Part 2.</a:t>
            </a:r>
            <a:br>
              <a:rPr lang="en-US" sz="1200" dirty="0"/>
            </a:br>
            <a:r>
              <a:rPr lang="en-US" sz="1200" dirty="0">
                <a:hlinkClick r:id="rId12"/>
              </a:rPr>
              <a:t>https://www.youtube.com/watch?v=p7gR7Wry3Kg</a:t>
            </a:r>
            <a:endParaRPr lang="en-US" sz="1200" dirty="0"/>
          </a:p>
          <a:p>
            <a:pPr marL="0" indent="0">
              <a:buNone/>
            </a:pPr>
            <a:r>
              <a:rPr lang="en-US" sz="1200" dirty="0"/>
              <a:t>Japancommercials4U2. 4.10.2022. </a:t>
            </a:r>
            <a:r>
              <a:rPr lang="en-US" sz="1200" i="1" dirty="0"/>
              <a:t>Animal Crossing: City Folk Playthrough Part 12 (I Dig It!).</a:t>
            </a:r>
            <a:br>
              <a:rPr lang="en-US" sz="1200" i="1" dirty="0"/>
            </a:br>
            <a:r>
              <a:rPr lang="en-US" sz="1200" i="1" dirty="0">
                <a:hlinkClick r:id="rId13"/>
              </a:rPr>
              <a:t>https://www.youtube.com/watch?v=C4RVKv2iU7k</a:t>
            </a:r>
            <a:endParaRPr lang="en-US" sz="1200" i="1" dirty="0"/>
          </a:p>
          <a:p>
            <a:pPr marL="0" indent="0">
              <a:buNone/>
            </a:pPr>
            <a:r>
              <a:rPr lang="en-US" sz="1200" dirty="0" err="1"/>
              <a:t>JkeGames</a:t>
            </a:r>
            <a:r>
              <a:rPr lang="en-US" sz="1200" dirty="0"/>
              <a:t>. 11.12.2023. </a:t>
            </a:r>
            <a:r>
              <a:rPr lang="en-US" sz="1200" i="1" dirty="0"/>
              <a:t>100% Museum Tour in Animal Crossing: New Leaf!.</a:t>
            </a:r>
            <a:br>
              <a:rPr lang="en-US" sz="1200" i="1" dirty="0"/>
            </a:br>
            <a:r>
              <a:rPr lang="en-US" sz="1200" i="1" dirty="0">
                <a:hlinkClick r:id="rId14"/>
              </a:rPr>
              <a:t>https://www.youtube.com/watch?v=BODFx4MqCIg</a:t>
            </a:r>
            <a:endParaRPr lang="en-US" sz="1200" i="1" dirty="0"/>
          </a:p>
        </p:txBody>
      </p:sp>
      <p:sp>
        <p:nvSpPr>
          <p:cNvPr id="5" name="Sisällön paikkamerkki 2">
            <a:extLst>
              <a:ext uri="{FF2B5EF4-FFF2-40B4-BE49-F238E27FC236}">
                <a16:creationId xmlns:a16="http://schemas.microsoft.com/office/drawing/2014/main" id="{27CBF114-0BD1-15E7-0D2B-FA58099E7228}"/>
              </a:ext>
            </a:extLst>
          </p:cNvPr>
          <p:cNvSpPr txBox="1">
            <a:spLocks/>
          </p:cNvSpPr>
          <p:nvPr/>
        </p:nvSpPr>
        <p:spPr>
          <a:xfrm>
            <a:off x="6515098" y="1443038"/>
            <a:ext cx="5257800" cy="4857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i="1" dirty="0"/>
          </a:p>
        </p:txBody>
      </p:sp>
      <p:sp>
        <p:nvSpPr>
          <p:cNvPr id="6" name="Sisällön paikkamerkki 2">
            <a:extLst>
              <a:ext uri="{FF2B5EF4-FFF2-40B4-BE49-F238E27FC236}">
                <a16:creationId xmlns:a16="http://schemas.microsoft.com/office/drawing/2014/main" id="{8469B19B-5279-7ABB-1E11-86DD6768E171}"/>
              </a:ext>
            </a:extLst>
          </p:cNvPr>
          <p:cNvSpPr txBox="1">
            <a:spLocks/>
          </p:cNvSpPr>
          <p:nvPr/>
        </p:nvSpPr>
        <p:spPr>
          <a:xfrm>
            <a:off x="6305548" y="1321594"/>
            <a:ext cx="5257800" cy="527208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JVGS, Jeff. 23.4.2019. </a:t>
            </a:r>
            <a:r>
              <a:rPr lang="en-US" sz="1800" i="1" dirty="0"/>
              <a:t>Rest in Pete.</a:t>
            </a:r>
            <a:br>
              <a:rPr lang="en-US" sz="1800" i="1" dirty="0"/>
            </a:br>
            <a:r>
              <a:rPr lang="en-US" sz="1800" dirty="0">
                <a:hlinkClick r:id="rId15"/>
              </a:rPr>
              <a:t>https://www.jvgs.net/acwwblog/2019/04/23/rest-in-pete/</a:t>
            </a:r>
            <a:endParaRPr lang="en-US" sz="1800" dirty="0"/>
          </a:p>
          <a:p>
            <a:pPr marL="0" indent="0">
              <a:buNone/>
            </a:pPr>
            <a:r>
              <a:rPr lang="en-US" sz="1800" dirty="0"/>
              <a:t>Kari-</a:t>
            </a:r>
            <a:r>
              <a:rPr lang="en-US" sz="1800" dirty="0" err="1"/>
              <a:t>Pekka</a:t>
            </a:r>
            <a:r>
              <a:rPr lang="en-US" sz="1800" dirty="0"/>
              <a:t>. 12.8.2022. </a:t>
            </a:r>
            <a:r>
              <a:rPr lang="en-US" sz="1800" i="1" dirty="0"/>
              <a:t>Cult of the Lamb | Gameplay Walkthrough part 1 (Full game) - No commentary.</a:t>
            </a:r>
            <a:br>
              <a:rPr lang="en-US" sz="1800" i="1" dirty="0"/>
            </a:br>
            <a:r>
              <a:rPr lang="en-US" sz="1800" i="1" dirty="0">
                <a:hlinkClick r:id="rId16"/>
              </a:rPr>
              <a:t>https://www.youtube.com/watch?v=2da0u5sfO94</a:t>
            </a:r>
            <a:endParaRPr lang="en-US" sz="1800" i="1" dirty="0"/>
          </a:p>
          <a:p>
            <a:pPr marL="0" indent="0">
              <a:buNone/>
            </a:pPr>
            <a:r>
              <a:rPr lang="en-US" sz="1800" dirty="0" err="1"/>
              <a:t>Ms,Bigglesworth</a:t>
            </a:r>
            <a:r>
              <a:rPr lang="en-US" sz="1800" dirty="0"/>
              <a:t>. 25.7.2021. </a:t>
            </a:r>
            <a:r>
              <a:rPr lang="en-US" sz="1800" i="1" dirty="0"/>
              <a:t>Nintendo Wii My Sims Kingdom Intro Gameplay No commentary.</a:t>
            </a:r>
            <a:br>
              <a:rPr lang="en-US" sz="1800" i="1" dirty="0"/>
            </a:br>
            <a:r>
              <a:rPr lang="en-US" sz="1800" i="1" dirty="0">
                <a:hlinkClick r:id="rId17"/>
              </a:rPr>
              <a:t>https://www.youtube.com/watch?v=66V98iTbQ3w</a:t>
            </a:r>
            <a:endParaRPr lang="en-US" sz="1800" i="1" dirty="0"/>
          </a:p>
          <a:p>
            <a:pPr marL="0" indent="0">
              <a:buNone/>
            </a:pPr>
            <a:r>
              <a:rPr lang="nn-NO" sz="1800" dirty="0"/>
              <a:t>National Videogame Museum. n.d. </a:t>
            </a:r>
            <a:r>
              <a:rPr lang="nn-NO" sz="1800" i="1" dirty="0"/>
              <a:t>Animal Crossing Diaries.</a:t>
            </a:r>
            <a:r>
              <a:rPr lang="nn-NO" sz="1800" dirty="0"/>
              <a:t> </a:t>
            </a:r>
            <a:br>
              <a:rPr lang="nn-NO" sz="1800" dirty="0"/>
            </a:br>
            <a:r>
              <a:rPr lang="fi-FI" sz="1800" dirty="0">
                <a:hlinkClick r:id="rId18"/>
              </a:rPr>
              <a:t>https://animalcrossingdiaries.thenvm.org/context-history/</a:t>
            </a:r>
            <a:endParaRPr lang="fi-FI" sz="1800" dirty="0"/>
          </a:p>
          <a:p>
            <a:pPr marL="0" indent="0">
              <a:buNone/>
            </a:pPr>
            <a:r>
              <a:rPr lang="fi-FI" sz="1800" dirty="0" err="1"/>
              <a:t>Nookipedia</a:t>
            </a:r>
            <a:r>
              <a:rPr lang="fi-FI" sz="1800" dirty="0"/>
              <a:t>. </a:t>
            </a:r>
            <a:r>
              <a:rPr lang="fi-FI" sz="1800" dirty="0" err="1"/>
              <a:t>n.d</a:t>
            </a:r>
            <a:r>
              <a:rPr lang="fi-FI" sz="1800" dirty="0"/>
              <a:t>. </a:t>
            </a:r>
            <a:r>
              <a:rPr lang="fi-FI" sz="1800" i="1" dirty="0" err="1"/>
              <a:t>Villager</a:t>
            </a:r>
            <a:r>
              <a:rPr lang="fi-FI" sz="1800" i="1" dirty="0"/>
              <a:t>.</a:t>
            </a:r>
            <a:br>
              <a:rPr lang="fi-FI" sz="1800" dirty="0"/>
            </a:br>
            <a:r>
              <a:rPr lang="fi-FI" sz="1800" dirty="0">
                <a:hlinkClick r:id="rId19"/>
              </a:rPr>
              <a:t>https://nookipedia.com/wiki/Villager</a:t>
            </a:r>
            <a:endParaRPr lang="fi-FI" sz="1800" dirty="0"/>
          </a:p>
          <a:p>
            <a:pPr marL="0" indent="0">
              <a:buNone/>
            </a:pPr>
            <a:r>
              <a:rPr lang="fi-FI" sz="1800" dirty="0" err="1"/>
              <a:t>PromptedLoki</a:t>
            </a:r>
            <a:r>
              <a:rPr lang="fi-FI" sz="1800" dirty="0"/>
              <a:t>. 16.2.2021. </a:t>
            </a:r>
            <a:r>
              <a:rPr lang="en-US" sz="1800" i="1" dirty="0"/>
              <a:t>Animal Crossing Part 200 No Commentary.</a:t>
            </a:r>
            <a:br>
              <a:rPr lang="fi-FI" sz="1800" dirty="0"/>
            </a:br>
            <a:r>
              <a:rPr lang="fi-FI" sz="1800" dirty="0">
                <a:hlinkClick r:id="rId20"/>
              </a:rPr>
              <a:t>https://www.youtube.com/watch?v=E3ZsKUvPyYQ</a:t>
            </a:r>
            <a:endParaRPr lang="fi-FI" sz="1800" dirty="0"/>
          </a:p>
          <a:p>
            <a:pPr marL="0" indent="0">
              <a:buNone/>
            </a:pPr>
            <a:r>
              <a:rPr lang="fi-FI" sz="1800" dirty="0" err="1"/>
              <a:t>PromptedLoki</a:t>
            </a:r>
            <a:r>
              <a:rPr lang="fi-FI" sz="1800" dirty="0"/>
              <a:t>. 12.9.2024a. </a:t>
            </a:r>
            <a:r>
              <a:rPr lang="en-US" sz="1800" i="1" dirty="0"/>
              <a:t>Animal Crossing Part 411 No Commentary.</a:t>
            </a:r>
            <a:br>
              <a:rPr lang="en-US" sz="1800" i="1" dirty="0"/>
            </a:br>
            <a:r>
              <a:rPr lang="en-US" sz="1800" i="1" dirty="0">
                <a:hlinkClick r:id="rId21"/>
              </a:rPr>
              <a:t>https://www.youtube.com/watch?v=01Co7BeS_MY</a:t>
            </a:r>
            <a:endParaRPr lang="en-US" sz="1800" i="1" dirty="0"/>
          </a:p>
          <a:p>
            <a:pPr marL="0" indent="0">
              <a:buNone/>
            </a:pPr>
            <a:r>
              <a:rPr lang="en-US" sz="1800" dirty="0" err="1"/>
              <a:t>PromptedLoki</a:t>
            </a:r>
            <a:r>
              <a:rPr lang="en-US" sz="1800" dirty="0"/>
              <a:t>. 30.10.2024b. </a:t>
            </a:r>
            <a:r>
              <a:rPr lang="en-US" sz="1800" i="1" dirty="0"/>
              <a:t>Animal Crossing Part 419 No Commentary</a:t>
            </a:r>
            <a:br>
              <a:rPr lang="en-US" sz="1800" i="1" dirty="0"/>
            </a:br>
            <a:r>
              <a:rPr lang="en-US" sz="1800" i="1" dirty="0">
                <a:hlinkClick r:id="rId22"/>
              </a:rPr>
              <a:t>https://www.youtube.com/watch?v=gOQoePnvsDg</a:t>
            </a:r>
            <a:endParaRPr lang="en-US" sz="1800" i="1" dirty="0"/>
          </a:p>
          <a:p>
            <a:pPr marL="0" indent="0">
              <a:buNone/>
            </a:pPr>
            <a:r>
              <a:rPr lang="en-US" sz="1800" dirty="0"/>
              <a:t>Marvin </a:t>
            </a:r>
            <a:r>
              <a:rPr lang="en-US" sz="1800" dirty="0" err="1"/>
              <a:t>Gichuru</a:t>
            </a:r>
            <a:r>
              <a:rPr lang="en-US" sz="1800" dirty="0"/>
              <a:t>. 12.8.2019. </a:t>
            </a:r>
            <a:r>
              <a:rPr lang="en-US" sz="1800" i="1" dirty="0"/>
              <a:t>Stardew Valley Walkthrough Gameplay E02 Fishing No Commentary.</a:t>
            </a:r>
            <a:br>
              <a:rPr lang="en-US" sz="1800" i="1" dirty="0"/>
            </a:br>
            <a:r>
              <a:rPr lang="en-US" sz="1800" i="1" dirty="0">
                <a:hlinkClick r:id="rId23"/>
              </a:rPr>
              <a:t>https://www.youtube.com/watch?v=KDA5gZ_mHww</a:t>
            </a:r>
            <a:endParaRPr lang="en-US" sz="1800" i="1" dirty="0"/>
          </a:p>
          <a:p>
            <a:pPr marL="0" indent="0">
              <a:buNone/>
            </a:pPr>
            <a:r>
              <a:rPr lang="fi-FI" sz="1800" dirty="0"/>
              <a:t>Switch </a:t>
            </a:r>
            <a:r>
              <a:rPr lang="fi-FI" sz="1800" dirty="0" err="1"/>
              <a:t>Playthroughs</a:t>
            </a:r>
            <a:r>
              <a:rPr lang="fi-FI" sz="1800" dirty="0"/>
              <a:t>. 25.3.2020. </a:t>
            </a:r>
            <a:r>
              <a:rPr lang="en-US" sz="1800" i="1" dirty="0"/>
              <a:t>Animal Crossing: New Horizons part 3 no commentary.</a:t>
            </a:r>
            <a:br>
              <a:rPr lang="fi-FI" sz="1800" i="1" dirty="0"/>
            </a:br>
            <a:r>
              <a:rPr lang="fi-FI" sz="1800" i="1" dirty="0">
                <a:hlinkClick r:id="rId24"/>
              </a:rPr>
              <a:t>https://www.youtube.com/watch?v=B5-1TMx9bAY</a:t>
            </a:r>
            <a:endParaRPr lang="fi-FI" sz="1800" i="1" dirty="0"/>
          </a:p>
          <a:p>
            <a:pPr marL="0" indent="0">
              <a:buNone/>
            </a:pPr>
            <a:r>
              <a:rPr lang="fi-FI" sz="1800" dirty="0"/>
              <a:t>Tom </a:t>
            </a:r>
            <a:r>
              <a:rPr lang="fi-FI" sz="1800" dirty="0" err="1"/>
              <a:t>nook</a:t>
            </a:r>
            <a:r>
              <a:rPr lang="fi-FI" sz="1800" dirty="0"/>
              <a:t> </a:t>
            </a:r>
            <a:r>
              <a:rPr lang="fi-FI" sz="1800" dirty="0" err="1"/>
              <a:t>aka</a:t>
            </a:r>
            <a:r>
              <a:rPr lang="fi-FI" sz="1800" dirty="0"/>
              <a:t> </a:t>
            </a:r>
            <a:r>
              <a:rPr lang="fi-FI" sz="1800" dirty="0" err="1"/>
              <a:t>the</a:t>
            </a:r>
            <a:r>
              <a:rPr lang="fi-FI" sz="1800" dirty="0"/>
              <a:t> </a:t>
            </a:r>
            <a:r>
              <a:rPr lang="fi-FI" sz="1800" dirty="0" err="1"/>
              <a:t>dept</a:t>
            </a:r>
            <a:r>
              <a:rPr lang="fi-FI" sz="1800" dirty="0"/>
              <a:t> </a:t>
            </a:r>
            <a:r>
              <a:rPr lang="fi-FI" sz="1800" dirty="0" err="1"/>
              <a:t>man</a:t>
            </a:r>
            <a:r>
              <a:rPr lang="fi-FI" sz="1800" dirty="0"/>
              <a:t>. 4.4.2020</a:t>
            </a:r>
            <a:r>
              <a:rPr lang="fi-FI" sz="1800" i="1" dirty="0"/>
              <a:t>. </a:t>
            </a:r>
            <a:r>
              <a:rPr lang="en-US" sz="1800" i="1" dirty="0"/>
              <a:t>Tom nook says “pay your taxes” .</a:t>
            </a:r>
            <a:br>
              <a:rPr lang="en-US" sz="1800" i="1" dirty="0"/>
            </a:br>
            <a:r>
              <a:rPr lang="en-US" sz="1800" i="1" dirty="0">
                <a:hlinkClick r:id="rId25"/>
              </a:rPr>
              <a:t>https://aminoapps.com/c/animal-crossing/page/blog/tom-nook-says-pay-your-taxes/kVXp_P5tGup8YKd4EDJaDJW7Wngmm1Z3Wx</a:t>
            </a:r>
            <a:endParaRPr lang="en-US" sz="1800" i="1" dirty="0"/>
          </a:p>
        </p:txBody>
      </p:sp>
    </p:spTree>
    <p:extLst>
      <p:ext uri="{BB962C8B-B14F-4D97-AF65-F5344CB8AC3E}">
        <p14:creationId xmlns:p14="http://schemas.microsoft.com/office/powerpoint/2010/main" val="4026509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orakulmio 3">
            <a:extLst>
              <a:ext uri="{FF2B5EF4-FFF2-40B4-BE49-F238E27FC236}">
                <a16:creationId xmlns:a16="http://schemas.microsoft.com/office/drawing/2014/main" id="{D976E3F9-FE99-AB57-89E9-BAD71AC65425}"/>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6" name="Kuva 5" descr="Kuva, joka sisältää kohteen animaatio, violetti&#10;&#10;Kuvaus luotu automaattisesti">
            <a:extLst>
              <a:ext uri="{FF2B5EF4-FFF2-40B4-BE49-F238E27FC236}">
                <a16:creationId xmlns:a16="http://schemas.microsoft.com/office/drawing/2014/main" id="{B6B6DC74-9D59-F322-2127-009050F56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088" y="814845"/>
            <a:ext cx="2077824" cy="3677565"/>
          </a:xfrm>
          <a:prstGeom prst="rect">
            <a:avLst/>
          </a:prstGeom>
        </p:spPr>
      </p:pic>
      <p:pic>
        <p:nvPicPr>
          <p:cNvPr id="31" name="Kuva 30" descr="Kuva, joka sisältää kohteen kuvakaappaus, muotoilu, taide&#10;&#10;Kuvaus luotu automaattisesti">
            <a:extLst>
              <a:ext uri="{FF2B5EF4-FFF2-40B4-BE49-F238E27FC236}">
                <a16:creationId xmlns:a16="http://schemas.microsoft.com/office/drawing/2014/main" id="{59BA61BF-65FD-49A4-1DF2-85F81885A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069" y="3411089"/>
            <a:ext cx="5819114" cy="2335603"/>
          </a:xfrm>
          <a:prstGeom prst="rect">
            <a:avLst/>
          </a:prstGeom>
        </p:spPr>
      </p:pic>
      <p:sp>
        <p:nvSpPr>
          <p:cNvPr id="28" name="Otsikko 1">
            <a:extLst>
              <a:ext uri="{FF2B5EF4-FFF2-40B4-BE49-F238E27FC236}">
                <a16:creationId xmlns:a16="http://schemas.microsoft.com/office/drawing/2014/main" id="{40843EAA-69DE-8AE0-0475-0AD1644D85D3}"/>
              </a:ext>
            </a:extLst>
          </p:cNvPr>
          <p:cNvSpPr txBox="1">
            <a:spLocks/>
          </p:cNvSpPr>
          <p:nvPr/>
        </p:nvSpPr>
        <p:spPr>
          <a:xfrm>
            <a:off x="3368040" y="3776663"/>
            <a:ext cx="5213013" cy="1866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70000"/>
              </a:lnSpc>
            </a:pPr>
            <a:r>
              <a:rPr lang="fi-FI" sz="4000" b="1" dirty="0" err="1">
                <a:latin typeface="Franklin Gothic"/>
              </a:rPr>
              <a:t>The</a:t>
            </a:r>
            <a:r>
              <a:rPr lang="fi-FI" sz="4000" b="1" dirty="0">
                <a:latin typeface="Franklin Gothic"/>
              </a:rPr>
              <a:t> </a:t>
            </a:r>
            <a:r>
              <a:rPr lang="fi-FI" sz="4000" b="1" dirty="0" err="1">
                <a:latin typeface="Franklin Gothic"/>
              </a:rPr>
              <a:t>origin</a:t>
            </a:r>
            <a:endParaRPr lang="fi-FI" sz="4000" b="1" dirty="0">
              <a:latin typeface="Franklin Gothic"/>
            </a:endParaRPr>
          </a:p>
        </p:txBody>
      </p:sp>
      <p:sp>
        <p:nvSpPr>
          <p:cNvPr id="32" name="Alaotsikko 2">
            <a:extLst>
              <a:ext uri="{FF2B5EF4-FFF2-40B4-BE49-F238E27FC236}">
                <a16:creationId xmlns:a16="http://schemas.microsoft.com/office/drawing/2014/main" id="{9994D97F-D2DC-B72B-5E00-869BE2D1F05D}"/>
              </a:ext>
            </a:extLst>
          </p:cNvPr>
          <p:cNvSpPr txBox="1">
            <a:spLocks/>
          </p:cNvSpPr>
          <p:nvPr/>
        </p:nvSpPr>
        <p:spPr>
          <a:xfrm>
            <a:off x="3476807" y="3451857"/>
            <a:ext cx="1604486" cy="49721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i-FI" sz="1800" dirty="0" err="1">
                <a:latin typeface="Franklin Gothic"/>
              </a:rPr>
              <a:t>Part</a:t>
            </a:r>
            <a:r>
              <a:rPr lang="fi-FI" sz="1800" dirty="0">
                <a:latin typeface="Franklin Gothic"/>
              </a:rPr>
              <a:t> #1</a:t>
            </a:r>
          </a:p>
        </p:txBody>
      </p:sp>
    </p:spTree>
    <p:extLst>
      <p:ext uri="{BB962C8B-B14F-4D97-AF65-F5344CB8AC3E}">
        <p14:creationId xmlns:p14="http://schemas.microsoft.com/office/powerpoint/2010/main" val="2688521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orakulmio 9">
            <a:extLst>
              <a:ext uri="{FF2B5EF4-FFF2-40B4-BE49-F238E27FC236}">
                <a16:creationId xmlns:a16="http://schemas.microsoft.com/office/drawing/2014/main" id="{14176662-060D-F976-B7BE-6C8E90C06CD1}"/>
              </a:ext>
            </a:extLst>
          </p:cNvPr>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7" name="Kuva 6">
            <a:extLst>
              <a:ext uri="{FF2B5EF4-FFF2-40B4-BE49-F238E27FC236}">
                <a16:creationId xmlns:a16="http://schemas.microsoft.com/office/drawing/2014/main" id="{61CAC65C-49A0-81AB-D430-2C35B9E90A97}"/>
              </a:ext>
            </a:extLst>
          </p:cNvPr>
          <p:cNvPicPr>
            <a:picLocks noChangeAspect="1"/>
          </p:cNvPicPr>
          <p:nvPr/>
        </p:nvPicPr>
        <p:blipFill>
          <a:blip r:embed="rId4">
            <a:alphaModFix amt="43000"/>
            <a:extLst>
              <a:ext uri="{28A0092B-C50C-407E-A947-70E740481C1C}">
                <a14:useLocalDpi xmlns:a14="http://schemas.microsoft.com/office/drawing/2010/main" val="0"/>
              </a:ext>
            </a:extLst>
          </a:blip>
          <a:srcRect l="18552" r="18552"/>
          <a:stretch/>
        </p:blipFill>
        <p:spPr>
          <a:xfrm>
            <a:off x="6440846" y="0"/>
            <a:ext cx="5751154" cy="6858000"/>
          </a:xfrm>
          <a:prstGeom prst="rect">
            <a:avLst/>
          </a:prstGeom>
        </p:spPr>
      </p:pic>
      <p:sp>
        <p:nvSpPr>
          <p:cNvPr id="9" name="Suorakulmio 8">
            <a:extLst>
              <a:ext uri="{FF2B5EF4-FFF2-40B4-BE49-F238E27FC236}">
                <a16:creationId xmlns:a16="http://schemas.microsoft.com/office/drawing/2014/main" id="{3ABB672E-AB9F-7B25-5EBD-29E3C3560A52}"/>
              </a:ext>
            </a:extLst>
          </p:cNvPr>
          <p:cNvSpPr/>
          <p:nvPr/>
        </p:nvSpPr>
        <p:spPr>
          <a:xfrm flipH="1">
            <a:off x="6440845" y="1"/>
            <a:ext cx="3797893" cy="6858000"/>
          </a:xfrm>
          <a:prstGeom prst="rect">
            <a:avLst/>
          </a:prstGeom>
          <a:gradFill flip="none" rotWithShape="1">
            <a:gsLst>
              <a:gs pos="0">
                <a:srgbClr val="040E08"/>
              </a:gs>
              <a:gs pos="100000">
                <a:schemeClr val="bg1">
                  <a:alpha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4" name="Kuva 3">
            <a:extLst>
              <a:ext uri="{FF2B5EF4-FFF2-40B4-BE49-F238E27FC236}">
                <a16:creationId xmlns:a16="http://schemas.microsoft.com/office/drawing/2014/main" id="{7A57850C-4F28-2014-D2E1-044C3F0F78DD}"/>
              </a:ext>
            </a:extLst>
          </p:cNvPr>
          <p:cNvPicPr>
            <a:picLocks noChangeAspect="1"/>
          </p:cNvPicPr>
          <p:nvPr/>
        </p:nvPicPr>
        <p:blipFill>
          <a:blip r:embed="rId5">
            <a:alphaModFix amt="37000"/>
            <a:extLst>
              <a:ext uri="{28A0092B-C50C-407E-A947-70E740481C1C}">
                <a14:useLocalDpi xmlns:a14="http://schemas.microsoft.com/office/drawing/2010/main" val="0"/>
              </a:ext>
            </a:extLst>
          </a:blip>
          <a:srcRect l="26353" r="26353"/>
          <a:stretch/>
        </p:blipFill>
        <p:spPr>
          <a:xfrm>
            <a:off x="0" y="0"/>
            <a:ext cx="5751154" cy="6858000"/>
          </a:xfrm>
          <a:prstGeom prst="rect">
            <a:avLst/>
          </a:prstGeom>
        </p:spPr>
      </p:pic>
      <p:sp>
        <p:nvSpPr>
          <p:cNvPr id="5" name="Suorakulmio 4">
            <a:extLst>
              <a:ext uri="{FF2B5EF4-FFF2-40B4-BE49-F238E27FC236}">
                <a16:creationId xmlns:a16="http://schemas.microsoft.com/office/drawing/2014/main" id="{DC1F2D22-EC72-B562-FB2B-FA6F2D7DE2AF}"/>
              </a:ext>
            </a:extLst>
          </p:cNvPr>
          <p:cNvSpPr/>
          <p:nvPr/>
        </p:nvSpPr>
        <p:spPr>
          <a:xfrm>
            <a:off x="1727794" y="0"/>
            <a:ext cx="4023360" cy="6858000"/>
          </a:xfrm>
          <a:prstGeom prst="rect">
            <a:avLst/>
          </a:prstGeom>
          <a:gradFill flip="none" rotWithShape="1">
            <a:gsLst>
              <a:gs pos="0">
                <a:srgbClr val="051207"/>
              </a:gs>
              <a:gs pos="100000">
                <a:schemeClr val="bg1">
                  <a:alpha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Otsikko 1">
            <a:extLst>
              <a:ext uri="{FF2B5EF4-FFF2-40B4-BE49-F238E27FC236}">
                <a16:creationId xmlns:a16="http://schemas.microsoft.com/office/drawing/2014/main" id="{122D4AD3-7856-A4B5-2F65-D6D2E2E1F936}"/>
              </a:ext>
            </a:extLst>
          </p:cNvPr>
          <p:cNvSpPr txBox="1">
            <a:spLocks/>
          </p:cNvSpPr>
          <p:nvPr/>
        </p:nvSpPr>
        <p:spPr>
          <a:xfrm>
            <a:off x="622034" y="2294358"/>
            <a:ext cx="4970106" cy="11346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r>
              <a:rPr lang="fi-FI" sz="6200" b="1" dirty="0" err="1">
                <a:latin typeface="Franklin Gothic"/>
              </a:rPr>
              <a:t>The</a:t>
            </a:r>
            <a:r>
              <a:rPr lang="fi-FI" sz="6200" b="1" dirty="0">
                <a:latin typeface="Franklin Gothic"/>
              </a:rPr>
              <a:t> </a:t>
            </a:r>
            <a:r>
              <a:rPr lang="fi-FI" sz="6200" b="1" dirty="0" err="1">
                <a:latin typeface="Franklin Gothic"/>
              </a:rPr>
              <a:t>Sims</a:t>
            </a:r>
            <a:endParaRPr lang="fi-FI" sz="6200" b="1" dirty="0">
              <a:latin typeface="Franklin Gothic"/>
            </a:endParaRPr>
          </a:p>
        </p:txBody>
      </p:sp>
      <p:sp>
        <p:nvSpPr>
          <p:cNvPr id="8" name="Tekstiruutu 7">
            <a:extLst>
              <a:ext uri="{FF2B5EF4-FFF2-40B4-BE49-F238E27FC236}">
                <a16:creationId xmlns:a16="http://schemas.microsoft.com/office/drawing/2014/main" id="{3334DAD2-295F-7C70-64CC-DFCF7C3E3B5E}"/>
              </a:ext>
            </a:extLst>
          </p:cNvPr>
          <p:cNvSpPr txBox="1"/>
          <p:nvPr/>
        </p:nvSpPr>
        <p:spPr>
          <a:xfrm>
            <a:off x="622033" y="3332194"/>
            <a:ext cx="4721491" cy="1200329"/>
          </a:xfrm>
          <a:prstGeom prst="rect">
            <a:avLst/>
          </a:prstGeom>
          <a:noFill/>
        </p:spPr>
        <p:txBody>
          <a:bodyPr wrap="square" rtlCol="0">
            <a:spAutoFit/>
          </a:bodyPr>
          <a:lstStyle/>
          <a:p>
            <a:pPr marL="285750" indent="-285750">
              <a:buFontTx/>
              <a:buChar char="-"/>
            </a:pPr>
            <a:r>
              <a:rPr lang="en-US" dirty="0"/>
              <a:t>Digital Dollhouse</a:t>
            </a:r>
          </a:p>
          <a:p>
            <a:pPr marL="285750" indent="-285750">
              <a:buFontTx/>
              <a:buChar char="-"/>
            </a:pPr>
            <a:r>
              <a:rPr lang="en-US" dirty="0"/>
              <a:t>Emphasis on creating your own world</a:t>
            </a:r>
          </a:p>
          <a:p>
            <a:pPr marL="285750" indent="-285750">
              <a:buFontTx/>
              <a:buChar char="-"/>
            </a:pPr>
            <a:r>
              <a:rPr lang="en-US" dirty="0"/>
              <a:t>Simplified interactions between characters</a:t>
            </a:r>
          </a:p>
          <a:p>
            <a:pPr marL="285750" indent="-285750">
              <a:buFontTx/>
              <a:buChar char="-"/>
            </a:pPr>
            <a:r>
              <a:rPr lang="en-US" dirty="0"/>
              <a:t>Feeling of creating your own virtual world</a:t>
            </a:r>
            <a:endParaRPr lang="fi-FI" dirty="0"/>
          </a:p>
        </p:txBody>
      </p:sp>
      <p:sp>
        <p:nvSpPr>
          <p:cNvPr id="2" name="Otsikko 1">
            <a:extLst>
              <a:ext uri="{FF2B5EF4-FFF2-40B4-BE49-F238E27FC236}">
                <a16:creationId xmlns:a16="http://schemas.microsoft.com/office/drawing/2014/main" id="{A58F984B-64E5-5BF2-F1F2-1597E94185CA}"/>
              </a:ext>
            </a:extLst>
          </p:cNvPr>
          <p:cNvSpPr txBox="1">
            <a:spLocks/>
          </p:cNvSpPr>
          <p:nvPr/>
        </p:nvSpPr>
        <p:spPr>
          <a:xfrm>
            <a:off x="6096001" y="2294358"/>
            <a:ext cx="5610224" cy="113464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70000"/>
              </a:lnSpc>
            </a:pPr>
            <a:r>
              <a:rPr lang="fi-FI" sz="8000" b="1" dirty="0" err="1">
                <a:latin typeface="Franklin Gothic"/>
              </a:rPr>
              <a:t>Animal</a:t>
            </a:r>
            <a:r>
              <a:rPr lang="fi-FI" sz="8000" b="1" dirty="0">
                <a:latin typeface="Franklin Gothic"/>
              </a:rPr>
              <a:t> </a:t>
            </a:r>
            <a:r>
              <a:rPr lang="fi-FI" sz="8000" b="1" dirty="0" err="1">
                <a:latin typeface="Franklin Gothic"/>
              </a:rPr>
              <a:t>Crossing</a:t>
            </a:r>
            <a:endParaRPr lang="fi-FI" sz="8000" b="1" dirty="0">
              <a:latin typeface="Franklin Gothic"/>
            </a:endParaRPr>
          </a:p>
        </p:txBody>
      </p:sp>
      <p:sp>
        <p:nvSpPr>
          <p:cNvPr id="3" name="Tekstiruutu 2">
            <a:extLst>
              <a:ext uri="{FF2B5EF4-FFF2-40B4-BE49-F238E27FC236}">
                <a16:creationId xmlns:a16="http://schemas.microsoft.com/office/drawing/2014/main" id="{CE7BE929-B365-7A42-4463-AEB85AA528BF}"/>
              </a:ext>
            </a:extLst>
          </p:cNvPr>
          <p:cNvSpPr txBox="1"/>
          <p:nvPr/>
        </p:nvSpPr>
        <p:spPr>
          <a:xfrm>
            <a:off x="6096000" y="3332194"/>
            <a:ext cx="5610224" cy="1200329"/>
          </a:xfrm>
          <a:prstGeom prst="rect">
            <a:avLst/>
          </a:prstGeom>
          <a:noFill/>
        </p:spPr>
        <p:txBody>
          <a:bodyPr wrap="square" rtlCol="0">
            <a:spAutoFit/>
          </a:bodyPr>
          <a:lstStyle/>
          <a:p>
            <a:pPr marL="285750" indent="-285750" algn="r">
              <a:buFontTx/>
              <a:buChar char="-"/>
            </a:pPr>
            <a:r>
              <a:rPr lang="en-US" dirty="0"/>
              <a:t>Digital village</a:t>
            </a:r>
          </a:p>
          <a:p>
            <a:pPr marL="285750" indent="-285750" algn="r">
              <a:buFontTx/>
              <a:buChar char="-"/>
            </a:pPr>
            <a:r>
              <a:rPr lang="en-US" dirty="0"/>
              <a:t>Emphasis on character interactions</a:t>
            </a:r>
          </a:p>
          <a:p>
            <a:pPr marL="285750" indent="-285750" algn="r">
              <a:buFontTx/>
              <a:buChar char="-"/>
            </a:pPr>
            <a:r>
              <a:rPr lang="en-US" dirty="0"/>
              <a:t>Simplified modifications to the world</a:t>
            </a:r>
          </a:p>
          <a:p>
            <a:pPr marL="285750" indent="-285750" algn="r">
              <a:buFontTx/>
              <a:buChar char="-"/>
            </a:pPr>
            <a:r>
              <a:rPr lang="en-US" dirty="0"/>
              <a:t>Feeling of living inside a virtual world</a:t>
            </a:r>
            <a:endParaRPr lang="fi-FI" dirty="0"/>
          </a:p>
        </p:txBody>
      </p:sp>
    </p:spTree>
    <p:extLst>
      <p:ext uri="{BB962C8B-B14F-4D97-AF65-F5344CB8AC3E}">
        <p14:creationId xmlns:p14="http://schemas.microsoft.com/office/powerpoint/2010/main" val="4041240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orakulmio 3">
            <a:extLst>
              <a:ext uri="{FF2B5EF4-FFF2-40B4-BE49-F238E27FC236}">
                <a16:creationId xmlns:a16="http://schemas.microsoft.com/office/drawing/2014/main" id="{C70E4CE3-06FB-B02E-AD69-B7532826AEE2}"/>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5" name="Kuva 4">
            <a:extLst>
              <a:ext uri="{FF2B5EF4-FFF2-40B4-BE49-F238E27FC236}">
                <a16:creationId xmlns:a16="http://schemas.microsoft.com/office/drawing/2014/main" id="{69F75BF5-2336-4D31-1B9C-D2AAE2C6F4E8}"/>
              </a:ext>
            </a:extLst>
          </p:cNvPr>
          <p:cNvPicPr>
            <a:picLocks noChangeAspect="1"/>
          </p:cNvPicPr>
          <p:nvPr/>
        </p:nvPicPr>
        <p:blipFill>
          <a:blip r:embed="rId4">
            <a:extLst>
              <a:ext uri="{28A0092B-C50C-407E-A947-70E740481C1C}">
                <a14:useLocalDpi xmlns:a14="http://schemas.microsoft.com/office/drawing/2010/main" val="0"/>
              </a:ext>
            </a:extLst>
          </a:blip>
          <a:srcRect l="22019" r="15085"/>
          <a:stretch/>
        </p:blipFill>
        <p:spPr>
          <a:xfrm>
            <a:off x="0" y="0"/>
            <a:ext cx="5751154" cy="6858000"/>
          </a:xfrm>
          <a:prstGeom prst="rect">
            <a:avLst/>
          </a:prstGeom>
        </p:spPr>
      </p:pic>
      <p:sp>
        <p:nvSpPr>
          <p:cNvPr id="6" name="Suorakulmio 5">
            <a:extLst>
              <a:ext uri="{FF2B5EF4-FFF2-40B4-BE49-F238E27FC236}">
                <a16:creationId xmlns:a16="http://schemas.microsoft.com/office/drawing/2014/main" id="{4BC69B8F-4A71-DD23-CED9-C5647CBE24C0}"/>
              </a:ext>
            </a:extLst>
          </p:cNvPr>
          <p:cNvSpPr/>
          <p:nvPr/>
        </p:nvSpPr>
        <p:spPr>
          <a:xfrm>
            <a:off x="1727794" y="0"/>
            <a:ext cx="4023360" cy="6858000"/>
          </a:xfrm>
          <a:prstGeom prst="rect">
            <a:avLst/>
          </a:prstGeom>
          <a:gradFill flip="none" rotWithShape="1">
            <a:gsLst>
              <a:gs pos="0">
                <a:srgbClr val="040E08"/>
              </a:gs>
              <a:gs pos="100000">
                <a:schemeClr val="bg1">
                  <a:alpha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Sisällön paikkamerkki 2">
            <a:extLst>
              <a:ext uri="{FF2B5EF4-FFF2-40B4-BE49-F238E27FC236}">
                <a16:creationId xmlns:a16="http://schemas.microsoft.com/office/drawing/2014/main" id="{9AB903B7-99C9-918F-2240-684021648F93}"/>
              </a:ext>
            </a:extLst>
          </p:cNvPr>
          <p:cNvSpPr>
            <a:spLocks noGrp="1"/>
          </p:cNvSpPr>
          <p:nvPr>
            <p:ph idx="1"/>
          </p:nvPr>
        </p:nvSpPr>
        <p:spPr>
          <a:xfrm>
            <a:off x="5326153" y="1420907"/>
            <a:ext cx="6443628" cy="3720764"/>
          </a:xfrm>
        </p:spPr>
        <p:txBody>
          <a:bodyPr/>
          <a:lstStyle/>
          <a:p>
            <a:pPr marL="0" indent="0" algn="ctr">
              <a:buNone/>
            </a:pPr>
            <a:r>
              <a:rPr lang="en-US" i="1" dirty="0"/>
              <a:t>“When I moved there [Kyoto], I left my family and friends behind. In doing so, I realized that being close to them – being able to spend time with them, talk to them, play with them – was such a great, important thing. I wondered for a long time if there would be a way to recreate that feeling, and that was the impetus behind the original </a:t>
            </a:r>
            <a:r>
              <a:rPr lang="en-US" b="1" i="1" dirty="0"/>
              <a:t>Animal Crossing</a:t>
            </a:r>
            <a:r>
              <a:rPr lang="en-US" i="1" dirty="0"/>
              <a:t>“. </a:t>
            </a:r>
            <a:endParaRPr lang="fi-FI" i="1" dirty="0"/>
          </a:p>
        </p:txBody>
      </p:sp>
      <p:sp>
        <p:nvSpPr>
          <p:cNvPr id="7" name="Tekstiruutu 6">
            <a:extLst>
              <a:ext uri="{FF2B5EF4-FFF2-40B4-BE49-F238E27FC236}">
                <a16:creationId xmlns:a16="http://schemas.microsoft.com/office/drawing/2014/main" id="{980101AC-7A34-ED41-2E88-14CDD56A8DAB}"/>
              </a:ext>
            </a:extLst>
          </p:cNvPr>
          <p:cNvSpPr txBox="1"/>
          <p:nvPr/>
        </p:nvSpPr>
        <p:spPr>
          <a:xfrm>
            <a:off x="5326153" y="5141671"/>
            <a:ext cx="6443628" cy="646331"/>
          </a:xfrm>
          <a:prstGeom prst="rect">
            <a:avLst/>
          </a:prstGeom>
          <a:noFill/>
        </p:spPr>
        <p:txBody>
          <a:bodyPr wrap="square" rtlCol="0">
            <a:spAutoFit/>
          </a:bodyPr>
          <a:lstStyle/>
          <a:p>
            <a:pPr algn="ctr"/>
            <a:r>
              <a:rPr lang="fi-FI" b="1" dirty="0" err="1"/>
              <a:t>Katsuya</a:t>
            </a:r>
            <a:r>
              <a:rPr lang="fi-FI" b="1" dirty="0"/>
              <a:t> </a:t>
            </a:r>
            <a:r>
              <a:rPr lang="fi-FI" b="1" dirty="0" err="1"/>
              <a:t>Eguchi</a:t>
            </a:r>
            <a:r>
              <a:rPr lang="fi-FI" dirty="0"/>
              <a:t>, </a:t>
            </a:r>
            <a:r>
              <a:rPr lang="fi-FI" dirty="0" err="1"/>
              <a:t>recalling</a:t>
            </a:r>
            <a:r>
              <a:rPr lang="fi-FI" dirty="0"/>
              <a:t> </a:t>
            </a:r>
            <a:r>
              <a:rPr lang="fi-FI" dirty="0" err="1"/>
              <a:t>joining</a:t>
            </a:r>
            <a:r>
              <a:rPr lang="fi-FI" dirty="0"/>
              <a:t> Nintendo in 1986 </a:t>
            </a:r>
          </a:p>
          <a:p>
            <a:pPr algn="ctr"/>
            <a:r>
              <a:rPr lang="en-US" i="1" dirty="0"/>
              <a:t>(National Videogame Museum, n.d.)</a:t>
            </a:r>
            <a:endParaRPr lang="fi-FI" b="1" dirty="0"/>
          </a:p>
        </p:txBody>
      </p:sp>
    </p:spTree>
    <p:extLst>
      <p:ext uri="{BB962C8B-B14F-4D97-AF65-F5344CB8AC3E}">
        <p14:creationId xmlns:p14="http://schemas.microsoft.com/office/powerpoint/2010/main" val="1294836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orakulmio 8">
            <a:extLst>
              <a:ext uri="{FF2B5EF4-FFF2-40B4-BE49-F238E27FC236}">
                <a16:creationId xmlns:a16="http://schemas.microsoft.com/office/drawing/2014/main" id="{B3EE5C82-1146-28A7-237F-00E229F7C840}"/>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8" name="Kuva 7" descr="Kuva, joka sisältää kohteen animaatio, Fiktiivinen hahmo, Animaatio, lelu&#10;&#10;Kuvaus luotu automaattisesti">
            <a:extLst>
              <a:ext uri="{FF2B5EF4-FFF2-40B4-BE49-F238E27FC236}">
                <a16:creationId xmlns:a16="http://schemas.microsoft.com/office/drawing/2014/main" id="{6EA2654D-BE93-D957-8B08-014A12BC8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404" y="913983"/>
            <a:ext cx="2220663" cy="3566160"/>
          </a:xfrm>
          <a:prstGeom prst="rect">
            <a:avLst/>
          </a:prstGeom>
        </p:spPr>
      </p:pic>
      <p:pic>
        <p:nvPicPr>
          <p:cNvPr id="31" name="Kuva 30" descr="Kuva, joka sisältää kohteen kuvakaappaus, muotoilu, taide&#10;&#10;Kuvaus luotu automaattisesti">
            <a:extLst>
              <a:ext uri="{FF2B5EF4-FFF2-40B4-BE49-F238E27FC236}">
                <a16:creationId xmlns:a16="http://schemas.microsoft.com/office/drawing/2014/main" id="{59BA61BF-65FD-49A4-1DF2-85F81885A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069" y="3253926"/>
            <a:ext cx="5819114" cy="2335603"/>
          </a:xfrm>
          <a:prstGeom prst="rect">
            <a:avLst/>
          </a:prstGeom>
        </p:spPr>
      </p:pic>
      <p:sp>
        <p:nvSpPr>
          <p:cNvPr id="28" name="Otsikko 1">
            <a:extLst>
              <a:ext uri="{FF2B5EF4-FFF2-40B4-BE49-F238E27FC236}">
                <a16:creationId xmlns:a16="http://schemas.microsoft.com/office/drawing/2014/main" id="{40843EAA-69DE-8AE0-0475-0AD1644D85D3}"/>
              </a:ext>
            </a:extLst>
          </p:cNvPr>
          <p:cNvSpPr txBox="1">
            <a:spLocks/>
          </p:cNvSpPr>
          <p:nvPr/>
        </p:nvSpPr>
        <p:spPr>
          <a:xfrm>
            <a:off x="3610947" y="3460411"/>
            <a:ext cx="4970106" cy="18101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70000"/>
              </a:lnSpc>
            </a:pPr>
            <a:r>
              <a:rPr lang="fi-FI" sz="4000" b="1" dirty="0" err="1">
                <a:latin typeface="Franklin Gothic"/>
              </a:rPr>
              <a:t>What</a:t>
            </a:r>
            <a:r>
              <a:rPr lang="fi-FI" sz="4000" b="1" dirty="0">
                <a:latin typeface="Franklin Gothic"/>
              </a:rPr>
              <a:t> made it </a:t>
            </a:r>
            <a:r>
              <a:rPr lang="fi-FI" sz="4000" b="1" dirty="0" err="1">
                <a:latin typeface="Franklin Gothic"/>
              </a:rPr>
              <a:t>great</a:t>
            </a:r>
            <a:r>
              <a:rPr lang="fi-FI" sz="4000" b="1" dirty="0">
                <a:latin typeface="Franklin Gothic"/>
              </a:rPr>
              <a:t>?</a:t>
            </a:r>
          </a:p>
        </p:txBody>
      </p:sp>
      <p:sp>
        <p:nvSpPr>
          <p:cNvPr id="32" name="Alaotsikko 2">
            <a:extLst>
              <a:ext uri="{FF2B5EF4-FFF2-40B4-BE49-F238E27FC236}">
                <a16:creationId xmlns:a16="http://schemas.microsoft.com/office/drawing/2014/main" id="{9994D97F-D2DC-B72B-5E00-869BE2D1F05D}"/>
              </a:ext>
            </a:extLst>
          </p:cNvPr>
          <p:cNvSpPr txBox="1">
            <a:spLocks/>
          </p:cNvSpPr>
          <p:nvPr/>
        </p:nvSpPr>
        <p:spPr>
          <a:xfrm>
            <a:off x="3476807" y="3294694"/>
            <a:ext cx="1604486" cy="49721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i-FI" sz="1800" dirty="0" err="1">
                <a:latin typeface="Franklin Gothic"/>
              </a:rPr>
              <a:t>Part</a:t>
            </a:r>
            <a:r>
              <a:rPr lang="fi-FI" sz="1800" dirty="0">
                <a:latin typeface="Franklin Gothic"/>
              </a:rPr>
              <a:t> #2</a:t>
            </a:r>
          </a:p>
        </p:txBody>
      </p:sp>
      <p:sp>
        <p:nvSpPr>
          <p:cNvPr id="2" name="Alaotsikko 2">
            <a:extLst>
              <a:ext uri="{FF2B5EF4-FFF2-40B4-BE49-F238E27FC236}">
                <a16:creationId xmlns:a16="http://schemas.microsoft.com/office/drawing/2014/main" id="{ACF5C056-CCDA-4407-3D1E-BEDF1AD3259D}"/>
              </a:ext>
            </a:extLst>
          </p:cNvPr>
          <p:cNvSpPr txBox="1">
            <a:spLocks/>
          </p:cNvSpPr>
          <p:nvPr/>
        </p:nvSpPr>
        <p:spPr>
          <a:xfrm>
            <a:off x="3360420" y="4480143"/>
            <a:ext cx="5220633" cy="49721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i-FI" sz="1800" i="1" dirty="0" err="1">
                <a:latin typeface="Franklin Gothic"/>
              </a:rPr>
              <a:t>Characters</a:t>
            </a:r>
            <a:r>
              <a:rPr lang="fi-FI" sz="1800" i="1" dirty="0">
                <a:latin typeface="Franklin Gothic"/>
              </a:rPr>
              <a:t>, </a:t>
            </a:r>
            <a:r>
              <a:rPr lang="fi-FI" sz="1800" i="1" dirty="0" err="1">
                <a:latin typeface="Franklin Gothic"/>
              </a:rPr>
              <a:t>Ease</a:t>
            </a:r>
            <a:r>
              <a:rPr lang="fi-FI" sz="1800" i="1" dirty="0">
                <a:latin typeface="Franklin Gothic"/>
              </a:rPr>
              <a:t> of play, </a:t>
            </a:r>
            <a:r>
              <a:rPr lang="fi-FI" sz="1800" i="1" dirty="0" err="1">
                <a:latin typeface="Franklin Gothic"/>
              </a:rPr>
              <a:t>Gameplay</a:t>
            </a:r>
            <a:r>
              <a:rPr lang="fi-FI" sz="1800" i="1" dirty="0">
                <a:latin typeface="Franklin Gothic"/>
              </a:rPr>
              <a:t> </a:t>
            </a:r>
            <a:r>
              <a:rPr lang="fi-FI" sz="1800" i="1" dirty="0" err="1">
                <a:latin typeface="Franklin Gothic"/>
              </a:rPr>
              <a:t>loop</a:t>
            </a:r>
            <a:endParaRPr lang="fi-FI" sz="1800" i="1" dirty="0">
              <a:latin typeface="Franklin Gothic"/>
            </a:endParaRPr>
          </a:p>
        </p:txBody>
      </p:sp>
    </p:spTree>
    <p:extLst>
      <p:ext uri="{BB962C8B-B14F-4D97-AF65-F5344CB8AC3E}">
        <p14:creationId xmlns:p14="http://schemas.microsoft.com/office/powerpoint/2010/main" val="1252913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orakulmio 24">
            <a:extLst>
              <a:ext uri="{FF2B5EF4-FFF2-40B4-BE49-F238E27FC236}">
                <a16:creationId xmlns:a16="http://schemas.microsoft.com/office/drawing/2014/main" id="{B3272DC2-61F2-A6FC-DCA0-4C7B16B5736C}"/>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24" name="Kuva 23" descr="Kuva, joka sisältää kohteen animaatio, luovuus, taide&#10;&#10;Kuvaus luotu automaattisesti">
            <a:extLst>
              <a:ext uri="{FF2B5EF4-FFF2-40B4-BE49-F238E27FC236}">
                <a16:creationId xmlns:a16="http://schemas.microsoft.com/office/drawing/2014/main" id="{30DB397D-AD0F-CEC7-3B07-D9A1A2C95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58067"/>
            <a:ext cx="1295963" cy="1295963"/>
          </a:xfrm>
          <a:prstGeom prst="rect">
            <a:avLst/>
          </a:prstGeom>
        </p:spPr>
      </p:pic>
      <p:pic>
        <p:nvPicPr>
          <p:cNvPr id="22" name="Kuva 21" descr="Kuva, joka sisältää kohteen Grafiikka, animaatio, graafinen suunnittelu, Lapsitaide&#10;&#10;Kuvaus luotu automaattisesti">
            <a:extLst>
              <a:ext uri="{FF2B5EF4-FFF2-40B4-BE49-F238E27FC236}">
                <a16:creationId xmlns:a16="http://schemas.microsoft.com/office/drawing/2014/main" id="{B0CAD242-056A-D90D-2BE6-403914847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745527"/>
            <a:ext cx="1192411" cy="1133671"/>
          </a:xfrm>
          <a:prstGeom prst="rect">
            <a:avLst/>
          </a:prstGeom>
        </p:spPr>
      </p:pic>
      <p:pic>
        <p:nvPicPr>
          <p:cNvPr id="20" name="Kuva 19" descr="Kuva, joka sisältää kohteen animaatio&#10;&#10;Kuvaus luotu automaattisesti">
            <a:extLst>
              <a:ext uri="{FF2B5EF4-FFF2-40B4-BE49-F238E27FC236}">
                <a16:creationId xmlns:a16="http://schemas.microsoft.com/office/drawing/2014/main" id="{70C80A24-FF62-2E88-96CA-73A80193DE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6050" y="3565962"/>
            <a:ext cx="2029829" cy="2029829"/>
          </a:xfrm>
          <a:prstGeom prst="rect">
            <a:avLst/>
          </a:prstGeom>
        </p:spPr>
      </p:pic>
      <p:pic>
        <p:nvPicPr>
          <p:cNvPr id="3" name="Kuva 2">
            <a:extLst>
              <a:ext uri="{FF2B5EF4-FFF2-40B4-BE49-F238E27FC236}">
                <a16:creationId xmlns:a16="http://schemas.microsoft.com/office/drawing/2014/main" id="{5AE53A39-0FC0-E92E-738A-6379392FBC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0" y="1703064"/>
            <a:ext cx="6324601" cy="4232916"/>
          </a:xfrm>
          <a:prstGeom prst="rect">
            <a:avLst/>
          </a:prstGeom>
        </p:spPr>
      </p:pic>
      <p:sp>
        <p:nvSpPr>
          <p:cNvPr id="4" name="Suorakulmio: Pyöristetyt kulmat 3">
            <a:extLst>
              <a:ext uri="{FF2B5EF4-FFF2-40B4-BE49-F238E27FC236}">
                <a16:creationId xmlns:a16="http://schemas.microsoft.com/office/drawing/2014/main" id="{E90C4D88-9CDD-9E0D-F3F2-05D05B0DE157}"/>
              </a:ext>
            </a:extLst>
          </p:cNvPr>
          <p:cNvSpPr/>
          <p:nvPr/>
        </p:nvSpPr>
        <p:spPr>
          <a:xfrm>
            <a:off x="1512990" y="2842259"/>
            <a:ext cx="2236052" cy="175261"/>
          </a:xfrm>
          <a:prstGeom prst="roundRect">
            <a:avLst/>
          </a:prstGeom>
          <a:solidFill>
            <a:srgbClr val="E1B2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 name="Otsikko 1">
            <a:extLst>
              <a:ext uri="{FF2B5EF4-FFF2-40B4-BE49-F238E27FC236}">
                <a16:creationId xmlns:a16="http://schemas.microsoft.com/office/drawing/2014/main" id="{8FB45BD8-7CAE-4799-DEC6-A113192CC31A}"/>
              </a:ext>
            </a:extLst>
          </p:cNvPr>
          <p:cNvSpPr txBox="1">
            <a:spLocks/>
          </p:cNvSpPr>
          <p:nvPr/>
        </p:nvSpPr>
        <p:spPr>
          <a:xfrm>
            <a:off x="1467856" y="2613659"/>
            <a:ext cx="3264166" cy="575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r>
              <a:rPr lang="fi-FI" sz="2800" dirty="0" err="1">
                <a:solidFill>
                  <a:schemeClr val="bg1"/>
                </a:solidFill>
                <a:latin typeface="Franklin Gothic"/>
              </a:rPr>
              <a:t>The</a:t>
            </a:r>
            <a:r>
              <a:rPr lang="fi-FI" sz="2800" dirty="0">
                <a:solidFill>
                  <a:schemeClr val="bg1"/>
                </a:solidFill>
                <a:latin typeface="Franklin Gothic"/>
              </a:rPr>
              <a:t> </a:t>
            </a:r>
            <a:r>
              <a:rPr lang="fi-FI" sz="2800" dirty="0" err="1">
                <a:solidFill>
                  <a:schemeClr val="bg1"/>
                </a:solidFill>
                <a:latin typeface="Franklin Gothic"/>
              </a:rPr>
              <a:t>characters</a:t>
            </a:r>
            <a:endParaRPr lang="fi-FI" sz="2800" dirty="0">
              <a:solidFill>
                <a:schemeClr val="bg1"/>
              </a:solidFill>
              <a:latin typeface="Franklin Gothic"/>
            </a:endParaRPr>
          </a:p>
        </p:txBody>
      </p:sp>
      <p:sp>
        <p:nvSpPr>
          <p:cNvPr id="7" name="Otsikko 1">
            <a:extLst>
              <a:ext uri="{FF2B5EF4-FFF2-40B4-BE49-F238E27FC236}">
                <a16:creationId xmlns:a16="http://schemas.microsoft.com/office/drawing/2014/main" id="{CCF45C1F-6639-1B6B-6808-74DED8B2F285}"/>
              </a:ext>
            </a:extLst>
          </p:cNvPr>
          <p:cNvSpPr txBox="1">
            <a:spLocks/>
          </p:cNvSpPr>
          <p:nvPr/>
        </p:nvSpPr>
        <p:spPr>
          <a:xfrm>
            <a:off x="1467856" y="3112769"/>
            <a:ext cx="3264166" cy="575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r>
              <a:rPr lang="fi-FI" sz="2800" dirty="0" err="1">
                <a:solidFill>
                  <a:schemeClr val="bg1"/>
                </a:solidFill>
                <a:latin typeface="Franklin Gothic"/>
              </a:rPr>
              <a:t>Ease</a:t>
            </a:r>
            <a:r>
              <a:rPr lang="fi-FI" sz="2800" dirty="0">
                <a:solidFill>
                  <a:schemeClr val="bg1"/>
                </a:solidFill>
                <a:latin typeface="Franklin Gothic"/>
              </a:rPr>
              <a:t> of playing</a:t>
            </a:r>
          </a:p>
        </p:txBody>
      </p:sp>
      <p:sp>
        <p:nvSpPr>
          <p:cNvPr id="8" name="Otsikko 1">
            <a:extLst>
              <a:ext uri="{FF2B5EF4-FFF2-40B4-BE49-F238E27FC236}">
                <a16:creationId xmlns:a16="http://schemas.microsoft.com/office/drawing/2014/main" id="{63937A53-E4C8-A3CF-5CAF-CC2186F79F22}"/>
              </a:ext>
            </a:extLst>
          </p:cNvPr>
          <p:cNvSpPr txBox="1">
            <a:spLocks/>
          </p:cNvSpPr>
          <p:nvPr/>
        </p:nvSpPr>
        <p:spPr>
          <a:xfrm>
            <a:off x="1467856" y="3688080"/>
            <a:ext cx="4010926" cy="575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r>
              <a:rPr lang="en-US" sz="2800" dirty="0">
                <a:solidFill>
                  <a:schemeClr val="bg1"/>
                </a:solidFill>
                <a:latin typeface="Franklin Gothic"/>
              </a:rPr>
              <a:t>R</a:t>
            </a:r>
            <a:r>
              <a:rPr lang="fi-FI" sz="2800" dirty="0" err="1">
                <a:solidFill>
                  <a:schemeClr val="bg1"/>
                </a:solidFill>
                <a:latin typeface="Franklin Gothic"/>
              </a:rPr>
              <a:t>elaxed</a:t>
            </a:r>
            <a:r>
              <a:rPr lang="fi-FI" sz="2800" dirty="0">
                <a:solidFill>
                  <a:schemeClr val="bg1"/>
                </a:solidFill>
                <a:latin typeface="Franklin Gothic"/>
              </a:rPr>
              <a:t> </a:t>
            </a:r>
            <a:r>
              <a:rPr lang="fi-FI" sz="2800" dirty="0" err="1">
                <a:solidFill>
                  <a:schemeClr val="bg1"/>
                </a:solidFill>
                <a:latin typeface="Franklin Gothic"/>
              </a:rPr>
              <a:t>gameplay</a:t>
            </a:r>
            <a:r>
              <a:rPr lang="fi-FI" sz="2800" dirty="0">
                <a:solidFill>
                  <a:schemeClr val="bg1"/>
                </a:solidFill>
                <a:latin typeface="Franklin Gothic"/>
              </a:rPr>
              <a:t> </a:t>
            </a:r>
            <a:r>
              <a:rPr lang="fi-FI" sz="2800" dirty="0" err="1">
                <a:solidFill>
                  <a:schemeClr val="bg1"/>
                </a:solidFill>
                <a:latin typeface="Franklin Gothic"/>
              </a:rPr>
              <a:t>loop</a:t>
            </a:r>
            <a:endParaRPr lang="fi-FI" sz="2800" dirty="0">
              <a:solidFill>
                <a:schemeClr val="bg1"/>
              </a:solidFill>
              <a:latin typeface="Franklin Gothic"/>
            </a:endParaRPr>
          </a:p>
        </p:txBody>
      </p:sp>
      <p:sp>
        <p:nvSpPr>
          <p:cNvPr id="9" name="Otsikko 1">
            <a:extLst>
              <a:ext uri="{FF2B5EF4-FFF2-40B4-BE49-F238E27FC236}">
                <a16:creationId xmlns:a16="http://schemas.microsoft.com/office/drawing/2014/main" id="{C5DCF5E0-A0DD-7590-B498-0453433C313F}"/>
              </a:ext>
            </a:extLst>
          </p:cNvPr>
          <p:cNvSpPr txBox="1">
            <a:spLocks/>
          </p:cNvSpPr>
          <p:nvPr/>
        </p:nvSpPr>
        <p:spPr>
          <a:xfrm>
            <a:off x="1467856" y="4263391"/>
            <a:ext cx="3264166" cy="575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r>
              <a:rPr lang="fi-FI" sz="2800" dirty="0">
                <a:solidFill>
                  <a:schemeClr val="bg1"/>
                </a:solidFill>
                <a:latin typeface="Franklin Gothic"/>
              </a:rPr>
              <a:t>…</a:t>
            </a:r>
          </a:p>
        </p:txBody>
      </p:sp>
      <p:pic>
        <p:nvPicPr>
          <p:cNvPr id="10" name="Kuva 9" descr="Kuva, joka sisältää kohteen musta, pimeys&#10;&#10;Kuvaus luotu automaattisesti">
            <a:extLst>
              <a:ext uri="{FF2B5EF4-FFF2-40B4-BE49-F238E27FC236}">
                <a16:creationId xmlns:a16="http://schemas.microsoft.com/office/drawing/2014/main" id="{F2839573-9369-9B52-E76B-EA5762E13B58}"/>
              </a:ext>
            </a:extLst>
          </p:cNvPr>
          <p:cNvPicPr>
            <a:picLocks noChangeAspect="1"/>
          </p:cNvPicPr>
          <p:nvPr/>
        </p:nvPicPr>
        <p:blipFill>
          <a:blip r:embed="rId8">
            <a:extLst>
              <a:ext uri="{BEBA8EAE-BF5A-486C-A8C5-ECC9F3942E4B}">
                <a14:imgProps xmlns:a14="http://schemas.microsoft.com/office/drawing/2010/main">
                  <a14:imgLayer r:embed="rId9">
                    <a14:imgEffect>
                      <a14:saturation sat="139000"/>
                    </a14:imgEffect>
                  </a14:imgLayer>
                </a14:imgProps>
              </a:ext>
              <a:ext uri="{28A0092B-C50C-407E-A947-70E740481C1C}">
                <a14:useLocalDpi xmlns:a14="http://schemas.microsoft.com/office/drawing/2010/main" val="0"/>
              </a:ext>
            </a:extLst>
          </a:blip>
          <a:stretch>
            <a:fillRect/>
          </a:stretch>
        </p:blipFill>
        <p:spPr>
          <a:xfrm>
            <a:off x="832004" y="2605955"/>
            <a:ext cx="635852" cy="635852"/>
          </a:xfrm>
          <a:prstGeom prst="rect">
            <a:avLst/>
          </a:prstGeom>
          <a:noFill/>
        </p:spPr>
      </p:pic>
      <p:sp>
        <p:nvSpPr>
          <p:cNvPr id="16" name="Tekstiruutu 15">
            <a:extLst>
              <a:ext uri="{FF2B5EF4-FFF2-40B4-BE49-F238E27FC236}">
                <a16:creationId xmlns:a16="http://schemas.microsoft.com/office/drawing/2014/main" id="{56D63E42-9977-9680-1A14-D1D9297EABD7}"/>
              </a:ext>
            </a:extLst>
          </p:cNvPr>
          <p:cNvSpPr txBox="1"/>
          <p:nvPr/>
        </p:nvSpPr>
        <p:spPr>
          <a:xfrm>
            <a:off x="7666735" y="1997285"/>
            <a:ext cx="4257073" cy="584775"/>
          </a:xfrm>
          <a:prstGeom prst="rect">
            <a:avLst/>
          </a:prstGeom>
          <a:noFill/>
        </p:spPr>
        <p:txBody>
          <a:bodyPr wrap="square" rtlCol="0">
            <a:spAutoFit/>
          </a:bodyPr>
          <a:lstStyle/>
          <a:p>
            <a:r>
              <a:rPr lang="en-US" sz="3200" b="1" dirty="0"/>
              <a:t>Distinct personalities</a:t>
            </a:r>
            <a:endParaRPr lang="fi-FI" sz="3200" b="1" dirty="0"/>
          </a:p>
        </p:txBody>
      </p:sp>
      <p:sp>
        <p:nvSpPr>
          <p:cNvPr id="17" name="Tekstiruutu 16">
            <a:extLst>
              <a:ext uri="{FF2B5EF4-FFF2-40B4-BE49-F238E27FC236}">
                <a16:creationId xmlns:a16="http://schemas.microsoft.com/office/drawing/2014/main" id="{6A46DF64-EF4C-B92D-FDEF-A58CAB92C066}"/>
              </a:ext>
            </a:extLst>
          </p:cNvPr>
          <p:cNvSpPr txBox="1"/>
          <p:nvPr/>
        </p:nvSpPr>
        <p:spPr>
          <a:xfrm>
            <a:off x="7688579" y="3058366"/>
            <a:ext cx="4257074" cy="584775"/>
          </a:xfrm>
          <a:prstGeom prst="rect">
            <a:avLst/>
          </a:prstGeom>
          <a:noFill/>
        </p:spPr>
        <p:txBody>
          <a:bodyPr wrap="square" rtlCol="0">
            <a:spAutoFit/>
          </a:bodyPr>
          <a:lstStyle/>
          <a:p>
            <a:r>
              <a:rPr lang="en-US" sz="3200" b="1" dirty="0"/>
              <a:t>Requests and quests</a:t>
            </a:r>
          </a:p>
        </p:txBody>
      </p:sp>
      <p:sp>
        <p:nvSpPr>
          <p:cNvPr id="18" name="Tekstiruutu 17">
            <a:extLst>
              <a:ext uri="{FF2B5EF4-FFF2-40B4-BE49-F238E27FC236}">
                <a16:creationId xmlns:a16="http://schemas.microsoft.com/office/drawing/2014/main" id="{A35591BC-1F16-DDC6-A61B-C4CDAA7DF8D0}"/>
              </a:ext>
            </a:extLst>
          </p:cNvPr>
          <p:cNvSpPr txBox="1"/>
          <p:nvPr/>
        </p:nvSpPr>
        <p:spPr>
          <a:xfrm>
            <a:off x="7652886" y="4042268"/>
            <a:ext cx="4257073" cy="1077218"/>
          </a:xfrm>
          <a:prstGeom prst="rect">
            <a:avLst/>
          </a:prstGeom>
          <a:noFill/>
        </p:spPr>
        <p:txBody>
          <a:bodyPr wrap="square" rtlCol="0">
            <a:spAutoFit/>
          </a:bodyPr>
          <a:lstStyle/>
          <a:p>
            <a:r>
              <a:rPr lang="en-US" sz="3200" b="1" dirty="0"/>
              <a:t>Rewards from getting to know them</a:t>
            </a:r>
          </a:p>
        </p:txBody>
      </p:sp>
    </p:spTree>
    <p:extLst>
      <p:ext uri="{BB962C8B-B14F-4D97-AF65-F5344CB8AC3E}">
        <p14:creationId xmlns:p14="http://schemas.microsoft.com/office/powerpoint/2010/main" val="2972098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orakulmio 2">
            <a:extLst>
              <a:ext uri="{FF2B5EF4-FFF2-40B4-BE49-F238E27FC236}">
                <a16:creationId xmlns:a16="http://schemas.microsoft.com/office/drawing/2014/main" id="{5C3B23FC-DC44-3978-40B7-ACEC39D5DB42}"/>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4" name="Kuva 3" descr="Kuva, joka sisältää kohteen animaatio, Fiktiivinen hahmo, Animaatio&#10;&#10;Kuvaus luotu automaattisesti">
            <a:extLst>
              <a:ext uri="{FF2B5EF4-FFF2-40B4-BE49-F238E27FC236}">
                <a16:creationId xmlns:a16="http://schemas.microsoft.com/office/drawing/2014/main" id="{254D3358-F237-6A06-FE78-1BC04280B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743" y="1178718"/>
            <a:ext cx="2952511" cy="3163782"/>
          </a:xfrm>
          <a:prstGeom prst="rect">
            <a:avLst/>
          </a:prstGeom>
        </p:spPr>
      </p:pic>
      <p:pic>
        <p:nvPicPr>
          <p:cNvPr id="31" name="Kuva 30" descr="Kuva, joka sisältää kohteen kuvakaappaus, muotoilu, taide&#10;&#10;Kuvaus luotu automaattisesti">
            <a:extLst>
              <a:ext uri="{FF2B5EF4-FFF2-40B4-BE49-F238E27FC236}">
                <a16:creationId xmlns:a16="http://schemas.microsoft.com/office/drawing/2014/main" id="{59BA61BF-65FD-49A4-1DF2-85F81885A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069" y="3253926"/>
            <a:ext cx="5819114" cy="2335603"/>
          </a:xfrm>
          <a:prstGeom prst="rect">
            <a:avLst/>
          </a:prstGeom>
        </p:spPr>
      </p:pic>
      <p:sp>
        <p:nvSpPr>
          <p:cNvPr id="28" name="Otsikko 1">
            <a:extLst>
              <a:ext uri="{FF2B5EF4-FFF2-40B4-BE49-F238E27FC236}">
                <a16:creationId xmlns:a16="http://schemas.microsoft.com/office/drawing/2014/main" id="{40843EAA-69DE-8AE0-0475-0AD1644D85D3}"/>
              </a:ext>
            </a:extLst>
          </p:cNvPr>
          <p:cNvSpPr txBox="1">
            <a:spLocks/>
          </p:cNvSpPr>
          <p:nvPr/>
        </p:nvSpPr>
        <p:spPr>
          <a:xfrm>
            <a:off x="3476807" y="3627120"/>
            <a:ext cx="5104246" cy="1844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70000"/>
              </a:lnSpc>
            </a:pPr>
            <a:r>
              <a:rPr lang="fi-FI" sz="4000" b="1" dirty="0" err="1">
                <a:latin typeface="Franklin Gothic"/>
              </a:rPr>
              <a:t>The</a:t>
            </a:r>
            <a:r>
              <a:rPr lang="fi-FI" sz="4000" b="1" dirty="0">
                <a:latin typeface="Franklin Gothic"/>
              </a:rPr>
              <a:t> </a:t>
            </a:r>
            <a:r>
              <a:rPr lang="fi-FI" sz="4000" b="1" dirty="0" err="1">
                <a:latin typeface="Franklin Gothic"/>
              </a:rPr>
              <a:t>Gameplay</a:t>
            </a:r>
            <a:endParaRPr lang="fi-FI" sz="4000" b="1" dirty="0">
              <a:latin typeface="Franklin Gothic"/>
            </a:endParaRPr>
          </a:p>
        </p:txBody>
      </p:sp>
      <p:sp>
        <p:nvSpPr>
          <p:cNvPr id="32" name="Alaotsikko 2">
            <a:extLst>
              <a:ext uri="{FF2B5EF4-FFF2-40B4-BE49-F238E27FC236}">
                <a16:creationId xmlns:a16="http://schemas.microsoft.com/office/drawing/2014/main" id="{9994D97F-D2DC-B72B-5E00-869BE2D1F05D}"/>
              </a:ext>
            </a:extLst>
          </p:cNvPr>
          <p:cNvSpPr txBox="1">
            <a:spLocks/>
          </p:cNvSpPr>
          <p:nvPr/>
        </p:nvSpPr>
        <p:spPr>
          <a:xfrm>
            <a:off x="3476807" y="3294694"/>
            <a:ext cx="1604486" cy="49721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i-FI" sz="1800" dirty="0" err="1">
                <a:latin typeface="Franklin Gothic"/>
              </a:rPr>
              <a:t>Part</a:t>
            </a:r>
            <a:r>
              <a:rPr lang="fi-FI" sz="1800" dirty="0">
                <a:latin typeface="Franklin Gothic"/>
              </a:rPr>
              <a:t> #3</a:t>
            </a:r>
          </a:p>
        </p:txBody>
      </p:sp>
    </p:spTree>
    <p:extLst>
      <p:ext uri="{BB962C8B-B14F-4D97-AF65-F5344CB8AC3E}">
        <p14:creationId xmlns:p14="http://schemas.microsoft.com/office/powerpoint/2010/main" val="541594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orakulmio 10">
            <a:extLst>
              <a:ext uri="{FF2B5EF4-FFF2-40B4-BE49-F238E27FC236}">
                <a16:creationId xmlns:a16="http://schemas.microsoft.com/office/drawing/2014/main" id="{7ADFC85E-9797-D0BF-58C9-C1F90BC67516}"/>
              </a:ext>
            </a:extLst>
          </p:cNvPr>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 name="Suorakulmio 11">
            <a:extLst>
              <a:ext uri="{FF2B5EF4-FFF2-40B4-BE49-F238E27FC236}">
                <a16:creationId xmlns:a16="http://schemas.microsoft.com/office/drawing/2014/main" id="{B8C4F1F3-A768-D4C6-AC4D-F2A8842B601B}"/>
              </a:ext>
            </a:extLst>
          </p:cNvPr>
          <p:cNvSpPr/>
          <p:nvPr/>
        </p:nvSpPr>
        <p:spPr>
          <a:xfrm>
            <a:off x="0" y="0"/>
            <a:ext cx="1914525" cy="6858000"/>
          </a:xfrm>
          <a:prstGeom prst="rect">
            <a:avLst/>
          </a:prstGeom>
          <a:blipFill dpi="0" rotWithShape="1">
            <a:blip r:embed="rId3">
              <a:alphaModFix amt="5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Otsikko 1">
            <a:extLst>
              <a:ext uri="{FF2B5EF4-FFF2-40B4-BE49-F238E27FC236}">
                <a16:creationId xmlns:a16="http://schemas.microsoft.com/office/drawing/2014/main" id="{122D4AD3-7856-A4B5-2F65-D6D2E2E1F936}"/>
              </a:ext>
            </a:extLst>
          </p:cNvPr>
          <p:cNvSpPr txBox="1">
            <a:spLocks/>
          </p:cNvSpPr>
          <p:nvPr/>
        </p:nvSpPr>
        <p:spPr>
          <a:xfrm>
            <a:off x="8518078" y="1609967"/>
            <a:ext cx="2575947" cy="3638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70000"/>
              </a:lnSpc>
            </a:pPr>
            <a:r>
              <a:rPr lang="en-US" sz="8000" b="1" dirty="0">
                <a:latin typeface="Franklin Gothic"/>
              </a:rPr>
              <a:t>Ease </a:t>
            </a:r>
          </a:p>
          <a:p>
            <a:pPr algn="r">
              <a:lnSpc>
                <a:spcPct val="70000"/>
              </a:lnSpc>
            </a:pPr>
            <a:r>
              <a:rPr lang="en-US" sz="8000" b="1" dirty="0">
                <a:latin typeface="Franklin Gothic"/>
              </a:rPr>
              <a:t>of </a:t>
            </a:r>
          </a:p>
          <a:p>
            <a:pPr algn="r">
              <a:lnSpc>
                <a:spcPct val="70000"/>
              </a:lnSpc>
            </a:pPr>
            <a:r>
              <a:rPr lang="en-US" sz="8000" b="1" dirty="0">
                <a:latin typeface="Franklin Gothic"/>
              </a:rPr>
              <a:t>play</a:t>
            </a:r>
            <a:endParaRPr lang="fi-FI" sz="8000" b="1" dirty="0">
              <a:latin typeface="Franklin Gothic"/>
            </a:endParaRPr>
          </a:p>
        </p:txBody>
      </p:sp>
      <p:sp>
        <p:nvSpPr>
          <p:cNvPr id="4" name="Suorakulmio: Pyöristetyt kulmat 3">
            <a:extLst>
              <a:ext uri="{FF2B5EF4-FFF2-40B4-BE49-F238E27FC236}">
                <a16:creationId xmlns:a16="http://schemas.microsoft.com/office/drawing/2014/main" id="{9C5C0745-8381-FA27-A4F3-B80B5073EB4A}"/>
              </a:ext>
            </a:extLst>
          </p:cNvPr>
          <p:cNvSpPr/>
          <p:nvPr/>
        </p:nvSpPr>
        <p:spPr>
          <a:xfrm>
            <a:off x="1097975" y="943336"/>
            <a:ext cx="1641994" cy="1614125"/>
          </a:xfrm>
          <a:prstGeom prst="roundRect">
            <a:avLst>
              <a:gd name="adj" fmla="val 26535"/>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dirty="0"/>
          </a:p>
        </p:txBody>
      </p:sp>
      <p:sp>
        <p:nvSpPr>
          <p:cNvPr id="5" name="Suorakulmio: Pyöristetyt kulmat 4">
            <a:extLst>
              <a:ext uri="{FF2B5EF4-FFF2-40B4-BE49-F238E27FC236}">
                <a16:creationId xmlns:a16="http://schemas.microsoft.com/office/drawing/2014/main" id="{ABB4B018-5ED2-ECA6-184F-23ADF2400A82}"/>
              </a:ext>
            </a:extLst>
          </p:cNvPr>
          <p:cNvSpPr/>
          <p:nvPr/>
        </p:nvSpPr>
        <p:spPr>
          <a:xfrm>
            <a:off x="1097975" y="4677136"/>
            <a:ext cx="1641994" cy="1614125"/>
          </a:xfrm>
          <a:prstGeom prst="roundRect">
            <a:avLst>
              <a:gd name="adj" fmla="val 26535"/>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Suorakulmio: Pyöristetyt kulmat 6">
            <a:extLst>
              <a:ext uri="{FF2B5EF4-FFF2-40B4-BE49-F238E27FC236}">
                <a16:creationId xmlns:a16="http://schemas.microsoft.com/office/drawing/2014/main" id="{6BEE7637-1CD9-B82A-0EB7-26583FBF23EA}"/>
              </a:ext>
            </a:extLst>
          </p:cNvPr>
          <p:cNvSpPr/>
          <p:nvPr/>
        </p:nvSpPr>
        <p:spPr>
          <a:xfrm>
            <a:off x="1097975" y="2810236"/>
            <a:ext cx="1641994" cy="1614125"/>
          </a:xfrm>
          <a:prstGeom prst="roundRect">
            <a:avLst>
              <a:gd name="adj" fmla="val 26535"/>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ruutu 7">
            <a:extLst>
              <a:ext uri="{FF2B5EF4-FFF2-40B4-BE49-F238E27FC236}">
                <a16:creationId xmlns:a16="http://schemas.microsoft.com/office/drawing/2014/main" id="{BA4F9A52-55FA-7A8C-182B-3CD178006F4E}"/>
              </a:ext>
            </a:extLst>
          </p:cNvPr>
          <p:cNvSpPr txBox="1"/>
          <p:nvPr/>
        </p:nvSpPr>
        <p:spPr>
          <a:xfrm>
            <a:off x="3080900" y="1160146"/>
            <a:ext cx="4629150" cy="1077218"/>
          </a:xfrm>
          <a:prstGeom prst="rect">
            <a:avLst/>
          </a:prstGeom>
          <a:noFill/>
        </p:spPr>
        <p:txBody>
          <a:bodyPr wrap="square" rtlCol="0">
            <a:spAutoFit/>
          </a:bodyPr>
          <a:lstStyle/>
          <a:p>
            <a:r>
              <a:rPr lang="en-US" sz="3200" dirty="0"/>
              <a:t>Real time game progression</a:t>
            </a:r>
            <a:endParaRPr lang="fi-FI" sz="3200" dirty="0"/>
          </a:p>
        </p:txBody>
      </p:sp>
      <p:sp>
        <p:nvSpPr>
          <p:cNvPr id="9" name="Tekstiruutu 8">
            <a:extLst>
              <a:ext uri="{FF2B5EF4-FFF2-40B4-BE49-F238E27FC236}">
                <a16:creationId xmlns:a16="http://schemas.microsoft.com/office/drawing/2014/main" id="{647DA7CD-3C12-B8BB-6C9E-23D118DAF043}"/>
              </a:ext>
            </a:extLst>
          </p:cNvPr>
          <p:cNvSpPr txBox="1"/>
          <p:nvPr/>
        </p:nvSpPr>
        <p:spPr>
          <a:xfrm>
            <a:off x="3080900" y="3071265"/>
            <a:ext cx="4629150" cy="1077218"/>
          </a:xfrm>
          <a:prstGeom prst="rect">
            <a:avLst/>
          </a:prstGeom>
          <a:noFill/>
        </p:spPr>
        <p:txBody>
          <a:bodyPr wrap="square" rtlCol="0">
            <a:spAutoFit/>
          </a:bodyPr>
          <a:lstStyle/>
          <a:p>
            <a:r>
              <a:rPr lang="en-US" sz="3200" dirty="0"/>
              <a:t>No enemies, bosses or fighting</a:t>
            </a:r>
            <a:endParaRPr lang="fi-FI" sz="3200" dirty="0"/>
          </a:p>
        </p:txBody>
      </p:sp>
      <p:sp>
        <p:nvSpPr>
          <p:cNvPr id="10" name="Tekstiruutu 9">
            <a:extLst>
              <a:ext uri="{FF2B5EF4-FFF2-40B4-BE49-F238E27FC236}">
                <a16:creationId xmlns:a16="http://schemas.microsoft.com/office/drawing/2014/main" id="{01672EE3-4F33-160B-E35D-124C91879C4F}"/>
              </a:ext>
            </a:extLst>
          </p:cNvPr>
          <p:cNvSpPr txBox="1"/>
          <p:nvPr/>
        </p:nvSpPr>
        <p:spPr>
          <a:xfrm>
            <a:off x="3080900" y="4945589"/>
            <a:ext cx="4629150" cy="1077218"/>
          </a:xfrm>
          <a:prstGeom prst="rect">
            <a:avLst/>
          </a:prstGeom>
          <a:noFill/>
        </p:spPr>
        <p:txBody>
          <a:bodyPr wrap="square" rtlCol="0">
            <a:spAutoFit/>
          </a:bodyPr>
          <a:lstStyle/>
          <a:p>
            <a:r>
              <a:rPr lang="en-US" sz="3200" dirty="0"/>
              <a:t>Do what makes you happy</a:t>
            </a:r>
            <a:endParaRPr lang="fi-FI" sz="3200" dirty="0"/>
          </a:p>
        </p:txBody>
      </p:sp>
    </p:spTree>
    <p:extLst>
      <p:ext uri="{BB962C8B-B14F-4D97-AF65-F5344CB8AC3E}">
        <p14:creationId xmlns:p14="http://schemas.microsoft.com/office/powerpoint/2010/main" val="695212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orakulmio 11">
            <a:extLst>
              <a:ext uri="{FF2B5EF4-FFF2-40B4-BE49-F238E27FC236}">
                <a16:creationId xmlns:a16="http://schemas.microsoft.com/office/drawing/2014/main" id="{D114CAE4-ACD0-EF65-2575-E6783E538B69}"/>
              </a:ext>
            </a:extLst>
          </p:cNvPr>
          <p:cNvSpPr>
            <a:spLocks noGrp="1" noRot="1" noMove="1" noResize="1" noEditPoints="1" noAdjustHandles="1" noChangeArrowheads="1" noChangeShapeType="1"/>
          </p:cNvSpPr>
          <p:nvPr/>
        </p:nvSpPr>
        <p:spPr>
          <a:xfrm>
            <a:off x="0" y="0"/>
            <a:ext cx="12191999" cy="6858000"/>
          </a:xfrm>
          <a:prstGeom prst="rect">
            <a:avLst/>
          </a:prstGeom>
          <a:blipFill dpi="0" rotWithShape="1">
            <a:blip r:embed="rId3">
              <a:alphaModFix amt="1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3" name="Suorakulmio 12">
            <a:extLst>
              <a:ext uri="{FF2B5EF4-FFF2-40B4-BE49-F238E27FC236}">
                <a16:creationId xmlns:a16="http://schemas.microsoft.com/office/drawing/2014/main" id="{2017B3EA-89EA-505B-01DA-BF239090DC2D}"/>
              </a:ext>
            </a:extLst>
          </p:cNvPr>
          <p:cNvSpPr/>
          <p:nvPr/>
        </p:nvSpPr>
        <p:spPr>
          <a:xfrm>
            <a:off x="10277474" y="0"/>
            <a:ext cx="1914525" cy="6858000"/>
          </a:xfrm>
          <a:prstGeom prst="rect">
            <a:avLst/>
          </a:prstGeom>
          <a:blipFill dpi="0" rotWithShape="1">
            <a:blip r:embed="rId3">
              <a:alphaModFix amt="50000"/>
            </a:blip>
            <a:srcRect/>
            <a:tile tx="0" ty="0" sx="20000" sy="2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Otsikko 1">
            <a:extLst>
              <a:ext uri="{FF2B5EF4-FFF2-40B4-BE49-F238E27FC236}">
                <a16:creationId xmlns:a16="http://schemas.microsoft.com/office/drawing/2014/main" id="{122D4AD3-7856-A4B5-2F65-D6D2E2E1F936}"/>
              </a:ext>
            </a:extLst>
          </p:cNvPr>
          <p:cNvSpPr txBox="1">
            <a:spLocks/>
          </p:cNvSpPr>
          <p:nvPr/>
        </p:nvSpPr>
        <p:spPr>
          <a:xfrm>
            <a:off x="835382" y="2165714"/>
            <a:ext cx="3100826" cy="25265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r>
              <a:rPr lang="en-US" sz="8000" b="1" dirty="0">
                <a:latin typeface="Franklin Gothic"/>
              </a:rPr>
              <a:t>Things to do</a:t>
            </a:r>
            <a:endParaRPr lang="fi-FI" sz="8000" b="1" dirty="0">
              <a:latin typeface="Franklin Gothic"/>
            </a:endParaRPr>
          </a:p>
        </p:txBody>
      </p:sp>
      <p:sp>
        <p:nvSpPr>
          <p:cNvPr id="3" name="Suorakulmio: Pyöristetyt kulmat 2">
            <a:extLst>
              <a:ext uri="{FF2B5EF4-FFF2-40B4-BE49-F238E27FC236}">
                <a16:creationId xmlns:a16="http://schemas.microsoft.com/office/drawing/2014/main" id="{6EA94E92-235A-6AEA-6465-1BB5C9541B2F}"/>
              </a:ext>
            </a:extLst>
          </p:cNvPr>
          <p:cNvSpPr/>
          <p:nvPr/>
        </p:nvSpPr>
        <p:spPr>
          <a:xfrm>
            <a:off x="9626312" y="3522759"/>
            <a:ext cx="1302325" cy="1280221"/>
          </a:xfrm>
          <a:prstGeom prst="roundRect">
            <a:avLst>
              <a:gd name="adj" fmla="val 26535"/>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dirty="0"/>
          </a:p>
        </p:txBody>
      </p:sp>
      <p:sp>
        <p:nvSpPr>
          <p:cNvPr id="4" name="Suorakulmio: Pyöristetyt kulmat 3">
            <a:extLst>
              <a:ext uri="{FF2B5EF4-FFF2-40B4-BE49-F238E27FC236}">
                <a16:creationId xmlns:a16="http://schemas.microsoft.com/office/drawing/2014/main" id="{E5523C5C-E88C-FDE3-2A5F-10B6C433A579}"/>
              </a:ext>
            </a:extLst>
          </p:cNvPr>
          <p:cNvSpPr/>
          <p:nvPr/>
        </p:nvSpPr>
        <p:spPr>
          <a:xfrm>
            <a:off x="9626312" y="4989609"/>
            <a:ext cx="1302325" cy="1280221"/>
          </a:xfrm>
          <a:prstGeom prst="roundRect">
            <a:avLst>
              <a:gd name="adj" fmla="val 26535"/>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dirty="0"/>
          </a:p>
        </p:txBody>
      </p:sp>
      <p:sp>
        <p:nvSpPr>
          <p:cNvPr id="5" name="Suorakulmio: Pyöristetyt kulmat 4">
            <a:extLst>
              <a:ext uri="{FF2B5EF4-FFF2-40B4-BE49-F238E27FC236}">
                <a16:creationId xmlns:a16="http://schemas.microsoft.com/office/drawing/2014/main" id="{44A4D95B-7016-B295-C1F2-D6BEDC33EAE9}"/>
              </a:ext>
            </a:extLst>
          </p:cNvPr>
          <p:cNvSpPr/>
          <p:nvPr/>
        </p:nvSpPr>
        <p:spPr>
          <a:xfrm>
            <a:off x="9626312" y="2055909"/>
            <a:ext cx="1302325" cy="1280221"/>
          </a:xfrm>
          <a:prstGeom prst="roundRect">
            <a:avLst>
              <a:gd name="adj" fmla="val 26535"/>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Suorakulmio: Pyöristetyt kulmat 6">
            <a:extLst>
              <a:ext uri="{FF2B5EF4-FFF2-40B4-BE49-F238E27FC236}">
                <a16:creationId xmlns:a16="http://schemas.microsoft.com/office/drawing/2014/main" id="{FE5F0C0B-394F-5E4F-D140-931454EDEEDF}"/>
              </a:ext>
            </a:extLst>
          </p:cNvPr>
          <p:cNvSpPr/>
          <p:nvPr/>
        </p:nvSpPr>
        <p:spPr>
          <a:xfrm>
            <a:off x="9626311" y="589059"/>
            <a:ext cx="1302325" cy="1280221"/>
          </a:xfrm>
          <a:prstGeom prst="roundRect">
            <a:avLst>
              <a:gd name="adj" fmla="val 26535"/>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i-FI" dirty="0"/>
          </a:p>
        </p:txBody>
      </p:sp>
      <p:sp>
        <p:nvSpPr>
          <p:cNvPr id="8" name="Tekstiruutu 7">
            <a:extLst>
              <a:ext uri="{FF2B5EF4-FFF2-40B4-BE49-F238E27FC236}">
                <a16:creationId xmlns:a16="http://schemas.microsoft.com/office/drawing/2014/main" id="{E168005C-7EE6-36A1-C689-6DB895A77160}"/>
              </a:ext>
            </a:extLst>
          </p:cNvPr>
          <p:cNvSpPr txBox="1"/>
          <p:nvPr/>
        </p:nvSpPr>
        <p:spPr>
          <a:xfrm>
            <a:off x="5127473" y="936781"/>
            <a:ext cx="4245770" cy="584775"/>
          </a:xfrm>
          <a:prstGeom prst="rect">
            <a:avLst/>
          </a:prstGeom>
          <a:noFill/>
        </p:spPr>
        <p:txBody>
          <a:bodyPr wrap="square" rtlCol="0">
            <a:spAutoFit/>
          </a:bodyPr>
          <a:lstStyle/>
          <a:p>
            <a:pPr algn="r"/>
            <a:r>
              <a:rPr lang="en-US" sz="3200" dirty="0"/>
              <a:t>Maintain the village</a:t>
            </a:r>
            <a:endParaRPr lang="fi-FI" sz="3200" dirty="0"/>
          </a:p>
        </p:txBody>
      </p:sp>
      <p:sp>
        <p:nvSpPr>
          <p:cNvPr id="9" name="Tekstiruutu 8">
            <a:extLst>
              <a:ext uri="{FF2B5EF4-FFF2-40B4-BE49-F238E27FC236}">
                <a16:creationId xmlns:a16="http://schemas.microsoft.com/office/drawing/2014/main" id="{2B01BDA7-41AE-1777-97C6-65E02067A5E7}"/>
              </a:ext>
            </a:extLst>
          </p:cNvPr>
          <p:cNvSpPr txBox="1"/>
          <p:nvPr/>
        </p:nvSpPr>
        <p:spPr>
          <a:xfrm>
            <a:off x="5127473" y="2403631"/>
            <a:ext cx="4245770" cy="584775"/>
          </a:xfrm>
          <a:prstGeom prst="rect">
            <a:avLst/>
          </a:prstGeom>
          <a:noFill/>
        </p:spPr>
        <p:txBody>
          <a:bodyPr wrap="square" rtlCol="0">
            <a:spAutoFit/>
          </a:bodyPr>
          <a:lstStyle/>
          <a:p>
            <a:pPr algn="r"/>
            <a:r>
              <a:rPr lang="en-US" sz="3200" dirty="0"/>
              <a:t>Collect everything</a:t>
            </a:r>
            <a:endParaRPr lang="fi-FI" sz="3200" dirty="0"/>
          </a:p>
        </p:txBody>
      </p:sp>
      <p:sp>
        <p:nvSpPr>
          <p:cNvPr id="10" name="Tekstiruutu 9">
            <a:extLst>
              <a:ext uri="{FF2B5EF4-FFF2-40B4-BE49-F238E27FC236}">
                <a16:creationId xmlns:a16="http://schemas.microsoft.com/office/drawing/2014/main" id="{135CAE16-3BC7-6F21-84C5-586572646BD7}"/>
              </a:ext>
            </a:extLst>
          </p:cNvPr>
          <p:cNvSpPr txBox="1"/>
          <p:nvPr/>
        </p:nvSpPr>
        <p:spPr>
          <a:xfrm>
            <a:off x="5127474" y="3629322"/>
            <a:ext cx="4245769" cy="1077218"/>
          </a:xfrm>
          <a:prstGeom prst="rect">
            <a:avLst/>
          </a:prstGeom>
          <a:noFill/>
        </p:spPr>
        <p:txBody>
          <a:bodyPr wrap="square" rtlCol="0">
            <a:spAutoFit/>
          </a:bodyPr>
          <a:lstStyle/>
          <a:p>
            <a:pPr algn="r"/>
            <a:r>
              <a:rPr lang="en-US" sz="3200" dirty="0"/>
              <a:t>Get to know the characters</a:t>
            </a:r>
            <a:endParaRPr lang="fi-FI" sz="3200" dirty="0"/>
          </a:p>
        </p:txBody>
      </p:sp>
      <p:sp>
        <p:nvSpPr>
          <p:cNvPr id="11" name="Tekstiruutu 10">
            <a:extLst>
              <a:ext uri="{FF2B5EF4-FFF2-40B4-BE49-F238E27FC236}">
                <a16:creationId xmlns:a16="http://schemas.microsoft.com/office/drawing/2014/main" id="{24653C6C-2DEB-E315-54A2-BF8F09C19773}"/>
              </a:ext>
            </a:extLst>
          </p:cNvPr>
          <p:cNvSpPr txBox="1"/>
          <p:nvPr/>
        </p:nvSpPr>
        <p:spPr>
          <a:xfrm>
            <a:off x="5127473" y="5091110"/>
            <a:ext cx="4245769" cy="1077218"/>
          </a:xfrm>
          <a:prstGeom prst="rect">
            <a:avLst/>
          </a:prstGeom>
          <a:noFill/>
        </p:spPr>
        <p:txBody>
          <a:bodyPr wrap="square" rtlCol="0">
            <a:spAutoFit/>
          </a:bodyPr>
          <a:lstStyle/>
          <a:p>
            <a:pPr algn="r"/>
            <a:r>
              <a:rPr lang="en-US" sz="3200" dirty="0"/>
              <a:t>Participate in the events</a:t>
            </a:r>
            <a:endParaRPr lang="fi-FI" sz="3200" dirty="0"/>
          </a:p>
        </p:txBody>
      </p:sp>
    </p:spTree>
    <p:extLst>
      <p:ext uri="{BB962C8B-B14F-4D97-AF65-F5344CB8AC3E}">
        <p14:creationId xmlns:p14="http://schemas.microsoft.com/office/powerpoint/2010/main" val="769800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467</TotalTime>
  <Words>3264</Words>
  <Application>Microsoft Office PowerPoint</Application>
  <PresentationFormat>Laajakuva</PresentationFormat>
  <Paragraphs>191</Paragraphs>
  <Slides>17</Slides>
  <Notes>17</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17</vt:i4>
      </vt:variant>
    </vt:vector>
  </HeadingPairs>
  <TitlesOfParts>
    <vt:vector size="22" baseType="lpstr">
      <vt:lpstr>Aptos</vt:lpstr>
      <vt:lpstr>Aptos Display</vt:lpstr>
      <vt:lpstr>Arial</vt:lpstr>
      <vt:lpstr>Franklin Gothic</vt:lpstr>
      <vt:lpstr>Office Theme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Thank You</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Saku Karttunen</cp:lastModifiedBy>
  <cp:revision>13</cp:revision>
  <dcterms:created xsi:type="dcterms:W3CDTF">2024-12-06T06:24:50Z</dcterms:created>
  <dcterms:modified xsi:type="dcterms:W3CDTF">2024-12-08T08:47:58Z</dcterms:modified>
</cp:coreProperties>
</file>